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40"/>
  </p:notesMasterIdLst>
  <p:sldIdLst>
    <p:sldId id="345" r:id="rId5"/>
    <p:sldId id="327" r:id="rId6"/>
    <p:sldId id="331" r:id="rId7"/>
    <p:sldId id="332" r:id="rId8"/>
    <p:sldId id="322" r:id="rId9"/>
    <p:sldId id="310" r:id="rId10"/>
    <p:sldId id="329" r:id="rId11"/>
    <p:sldId id="330" r:id="rId12"/>
    <p:sldId id="314" r:id="rId13"/>
    <p:sldId id="333" r:id="rId14"/>
    <p:sldId id="335" r:id="rId15"/>
    <p:sldId id="320" r:id="rId16"/>
    <p:sldId id="336" r:id="rId17"/>
    <p:sldId id="326" r:id="rId18"/>
    <p:sldId id="317" r:id="rId19"/>
    <p:sldId id="337" r:id="rId20"/>
    <p:sldId id="325" r:id="rId21"/>
    <p:sldId id="338" r:id="rId22"/>
    <p:sldId id="339" r:id="rId23"/>
    <p:sldId id="324" r:id="rId24"/>
    <p:sldId id="340" r:id="rId25"/>
    <p:sldId id="341" r:id="rId26"/>
    <p:sldId id="323" r:id="rId27"/>
    <p:sldId id="342" r:id="rId28"/>
    <p:sldId id="343" r:id="rId29"/>
    <p:sldId id="344" r:id="rId30"/>
    <p:sldId id="316" r:id="rId31"/>
    <p:sldId id="306" r:id="rId32"/>
    <p:sldId id="309" r:id="rId33"/>
    <p:sldId id="328" r:id="rId34"/>
    <p:sldId id="311" r:id="rId35"/>
    <p:sldId id="312" r:id="rId36"/>
    <p:sldId id="313" r:id="rId37"/>
    <p:sldId id="321" r:id="rId38"/>
    <p:sldId id="274" r:id="rId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43E1"/>
    <a:srgbClr val="FFFFFF"/>
    <a:srgbClr val="F7A511"/>
    <a:srgbClr val="000000"/>
    <a:srgbClr val="6DB3A4"/>
    <a:srgbClr val="00598E"/>
    <a:srgbClr val="0073BA"/>
    <a:srgbClr val="E0E0E0"/>
    <a:srgbClr val="2289EF"/>
    <a:srgbClr val="85D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58C9C0-B011-4248-93B2-153D540AA092}" v="157" dt="2023-01-30T09:00:20.81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86396" autoAdjust="0"/>
  </p:normalViewPr>
  <p:slideViewPr>
    <p:cSldViewPr snapToGrid="0">
      <p:cViewPr varScale="1">
        <p:scale>
          <a:sx n="44" d="100"/>
          <a:sy n="44" d="100"/>
        </p:scale>
        <p:origin x="528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tude Cover teal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2226FE90-C2CE-7B47-AAF8-58826B39E521}"/>
              </a:ext>
            </a:extLst>
          </p:cNvPr>
          <p:cNvSpPr/>
          <p:nvPr userDrawn="1"/>
        </p:nvSpPr>
        <p:spPr>
          <a:xfrm>
            <a:off x="-35719" y="-38100"/>
            <a:ext cx="24455438" cy="1378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365" y="673"/>
                </a:moveTo>
                <a:lnTo>
                  <a:pt x="21235" y="673"/>
                </a:lnTo>
                <a:lnTo>
                  <a:pt x="21235" y="20932"/>
                </a:lnTo>
                <a:lnTo>
                  <a:pt x="365" y="20932"/>
                </a:lnTo>
                <a:lnTo>
                  <a:pt x="365" y="673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52F1D8CB-6BD8-B744-96FF-BE879D2A5126}"/>
              </a:ext>
            </a:extLst>
          </p:cNvPr>
          <p:cNvSpPr/>
          <p:nvPr userDrawn="1"/>
        </p:nvSpPr>
        <p:spPr>
          <a:xfrm>
            <a:off x="377625" y="391510"/>
            <a:ext cx="23628750" cy="12932980"/>
          </a:xfrm>
          <a:prstGeom prst="rect">
            <a:avLst/>
          </a:prstGeom>
          <a:solidFill>
            <a:srgbClr val="85D6C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85D6C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4976A6A-FE4E-0E43-86FB-02EBCE0B97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60331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701" y="391650"/>
            <a:ext cx="21590001" cy="129327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2021 © MULTITUTE. ALL RIGHTS RESERVED.">
            <a:extLst>
              <a:ext uri="{FF2B5EF4-FFF2-40B4-BE49-F238E27FC236}">
                <a16:creationId xmlns:a16="http://schemas.microsoft.com/office/drawing/2014/main" id="{FE8B929F-F421-7344-B524-4500F0464B5C}"/>
              </a:ext>
            </a:extLst>
          </p:cNvPr>
          <p:cNvSpPr txBox="1"/>
          <p:nvPr userDrawn="1"/>
        </p:nvSpPr>
        <p:spPr>
          <a:xfrm rot="16200000">
            <a:off x="21955528" y="11163574"/>
            <a:ext cx="3582712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200"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rPr b="0" i="0">
                <a:latin typeface="Gotham Book" pitchFamily="2" charset="0"/>
              </a:rPr>
              <a:t>2021 © </a:t>
            </a:r>
            <a:r>
              <a:rPr lang="fi-FI" b="0" i="0">
                <a:latin typeface="Gotham Book" pitchFamily="2" charset="0"/>
              </a:rPr>
              <a:t>MULTITUDE</a:t>
            </a:r>
            <a:r>
              <a:rPr b="0" i="0">
                <a:latin typeface="Gotham Book" pitchFamily="2" charset="0"/>
              </a:rPr>
              <a:t>. ALL RIGHTS RESERVED.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66605F76-3DC7-D24F-B2AE-AC2F9CF42D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4534" y="6398226"/>
            <a:ext cx="9134931" cy="919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FC299E96-4CDE-C248-9B42-12AAB772CD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0389" y="2695570"/>
            <a:ext cx="3163222" cy="189480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778142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tude custom 1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7EA19C-C293-4D45-8813-3E875166B4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010" y="35322"/>
            <a:ext cx="22800039" cy="13716000"/>
          </a:xfrm>
          <a:prstGeom prst="rect">
            <a:avLst/>
          </a:prstGeom>
        </p:spPr>
      </p:pic>
      <p:sp>
        <p:nvSpPr>
          <p:cNvPr id="7" name="Shape">
            <a:extLst>
              <a:ext uri="{FF2B5EF4-FFF2-40B4-BE49-F238E27FC236}">
                <a16:creationId xmlns:a16="http://schemas.microsoft.com/office/drawing/2014/main" id="{2226FE90-C2CE-7B47-AAF8-58826B39E521}"/>
              </a:ext>
            </a:extLst>
          </p:cNvPr>
          <p:cNvSpPr/>
          <p:nvPr userDrawn="1"/>
        </p:nvSpPr>
        <p:spPr>
          <a:xfrm>
            <a:off x="-35719" y="-38100"/>
            <a:ext cx="24455438" cy="1378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365" y="673"/>
                </a:moveTo>
                <a:lnTo>
                  <a:pt x="21235" y="673"/>
                </a:lnTo>
                <a:lnTo>
                  <a:pt x="21235" y="20932"/>
                </a:lnTo>
                <a:lnTo>
                  <a:pt x="365" y="20932"/>
                </a:lnTo>
                <a:lnTo>
                  <a:pt x="365" y="673"/>
                </a:lnTo>
                <a:close/>
              </a:path>
            </a:pathLst>
          </a:custGeom>
          <a:solidFill>
            <a:srgbClr val="E0E0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5991E0A6-4792-0E4E-86BB-5F4A939E9B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48882" y="6728769"/>
            <a:ext cx="2540001" cy="25568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B7FE526-28BF-5B4A-B9C0-C8748249E6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6865" y="1443255"/>
            <a:ext cx="20290269" cy="908060"/>
          </a:xfrm>
          <a:prstGeom prst="rect">
            <a:avLst/>
          </a:prstGeom>
        </p:spPr>
        <p:txBody>
          <a:bodyPr/>
          <a:lstStyle/>
          <a:p>
            <a:r>
              <a:rPr lang="en-GB"/>
              <a:t>TABLE OF CONTENT</a:t>
            </a:r>
            <a:endParaRPr lang="en-FI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D88073C-6D22-6A41-90A6-795EE2CC34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45709" y="2900145"/>
            <a:ext cx="20291425" cy="9372600"/>
          </a:xfrm>
        </p:spPr>
        <p:txBody>
          <a:bodyPr/>
          <a:lstStyle>
            <a:lvl1pPr algn="ctr">
              <a:defRPr/>
            </a:lvl1pPr>
          </a:lstStyle>
          <a:p>
            <a:pPr lvl="0">
              <a:lnSpc>
                <a:spcPct val="120000"/>
              </a:lnSpc>
              <a:spcBef>
                <a:spcPts val="3000"/>
              </a:spcBef>
              <a:buClr>
                <a:srgbClr val="000000"/>
              </a:buClr>
              <a:defRPr sz="3600">
                <a:solidFill>
                  <a:srgbClr val="000000"/>
                </a:solidFill>
                <a:latin typeface="Gotham-Medium"/>
                <a:ea typeface="Gotham-Medium"/>
                <a:cs typeface="Gotham-Medium"/>
                <a:sym typeface="Gotham-Medium"/>
              </a:defRPr>
            </a:pPr>
            <a:r>
              <a:rPr lang="en-US"/>
              <a:t>Click to edit Master text styles</a:t>
            </a:r>
          </a:p>
        </p:txBody>
      </p:sp>
      <p:sp>
        <p:nvSpPr>
          <p:cNvPr id="9" name="2021 © MULTITUTE. ALL RIGHTS RESERVED.">
            <a:extLst>
              <a:ext uri="{FF2B5EF4-FFF2-40B4-BE49-F238E27FC236}">
                <a16:creationId xmlns:a16="http://schemas.microsoft.com/office/drawing/2014/main" id="{919FBFD7-4636-0046-BE81-BE1D0330050B}"/>
              </a:ext>
            </a:extLst>
          </p:cNvPr>
          <p:cNvSpPr txBox="1"/>
          <p:nvPr userDrawn="1"/>
        </p:nvSpPr>
        <p:spPr>
          <a:xfrm rot="16200000">
            <a:off x="21955528" y="11163574"/>
            <a:ext cx="3582712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200"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rPr b="0" i="0">
                <a:latin typeface="Gotham Book" pitchFamily="2" charset="0"/>
              </a:rPr>
              <a:t>2021 © </a:t>
            </a:r>
            <a:r>
              <a:rPr lang="fi-FI" b="0" i="0">
                <a:latin typeface="Gotham Book" pitchFamily="2" charset="0"/>
              </a:rPr>
              <a:t>MULTITUDE</a:t>
            </a:r>
            <a:r>
              <a:rPr b="0" i="0">
                <a:latin typeface="Gotham Book" pitchFamily="2" charset="0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5748887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tude custom 2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outdoor, mountain, nature&#10;&#10;Description automatically generated">
            <a:extLst>
              <a:ext uri="{FF2B5EF4-FFF2-40B4-BE49-F238E27FC236}">
                <a16:creationId xmlns:a16="http://schemas.microsoft.com/office/drawing/2014/main" id="{55325877-A08A-E146-AA07-24B4F71E17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6529" y="145568"/>
            <a:ext cx="17403972" cy="13422086"/>
          </a:xfrm>
          <a:prstGeom prst="rect">
            <a:avLst/>
          </a:prstGeom>
        </p:spPr>
      </p:pic>
      <p:sp>
        <p:nvSpPr>
          <p:cNvPr id="2" name="Shape">
            <a:extLst>
              <a:ext uri="{FF2B5EF4-FFF2-40B4-BE49-F238E27FC236}">
                <a16:creationId xmlns:a16="http://schemas.microsoft.com/office/drawing/2014/main" id="{755EB3C4-0D9E-CD4E-BB45-5F8A6DADFDEC}"/>
              </a:ext>
            </a:extLst>
          </p:cNvPr>
          <p:cNvSpPr/>
          <p:nvPr userDrawn="1"/>
        </p:nvSpPr>
        <p:spPr>
          <a:xfrm>
            <a:off x="-35719" y="-38100"/>
            <a:ext cx="24455438" cy="1378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365" y="673"/>
                </a:moveTo>
                <a:lnTo>
                  <a:pt x="21235" y="673"/>
                </a:lnTo>
                <a:lnTo>
                  <a:pt x="21235" y="20932"/>
                </a:lnTo>
                <a:lnTo>
                  <a:pt x="365" y="20932"/>
                </a:lnTo>
                <a:lnTo>
                  <a:pt x="365" y="673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2BC6B33C-23A9-FD44-AE25-7F4F7B1801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48882" y="6728769"/>
            <a:ext cx="2540001" cy="25568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FE82080E-8707-6543-85A9-A67F6FBF02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6865" y="1443255"/>
            <a:ext cx="20290269" cy="908060"/>
          </a:xfrm>
          <a:prstGeom prst="rect">
            <a:avLst/>
          </a:prstGeom>
        </p:spPr>
        <p:txBody>
          <a:bodyPr/>
          <a:lstStyle/>
          <a:p>
            <a:r>
              <a:rPr lang="lv-LV"/>
              <a:t>HEADLINE</a:t>
            </a:r>
            <a:endParaRPr lang="en-FI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88F0DDF-29C3-BB44-BD1E-709288C557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864" y="3200399"/>
            <a:ext cx="10145135" cy="907234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10" name="2021 © MULTITUTE. ALL RIGHTS RESERVED.">
            <a:extLst>
              <a:ext uri="{FF2B5EF4-FFF2-40B4-BE49-F238E27FC236}">
                <a16:creationId xmlns:a16="http://schemas.microsoft.com/office/drawing/2014/main" id="{1B62F65A-0FE1-7148-8DD1-8EA742909B24}"/>
              </a:ext>
            </a:extLst>
          </p:cNvPr>
          <p:cNvSpPr txBox="1"/>
          <p:nvPr userDrawn="1"/>
        </p:nvSpPr>
        <p:spPr>
          <a:xfrm rot="16200000">
            <a:off x="21955528" y="11163574"/>
            <a:ext cx="3582712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200"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rPr b="0" i="0">
                <a:latin typeface="Gotham Book" pitchFamily="2" charset="0"/>
              </a:rPr>
              <a:t>2021 © </a:t>
            </a:r>
            <a:r>
              <a:rPr lang="fi-FI" b="0" i="0">
                <a:latin typeface="Gotham Book" pitchFamily="2" charset="0"/>
              </a:rPr>
              <a:t>MULTITUDE</a:t>
            </a:r>
            <a:r>
              <a:rPr b="0" i="0">
                <a:latin typeface="Gotham Book" pitchFamily="2" charset="0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1220750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tude custom 3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exels-anni-roenkae-2317711.jpg" descr="pexels-anni-roenkae-2317711.jpg">
            <a:extLst>
              <a:ext uri="{FF2B5EF4-FFF2-40B4-BE49-F238E27FC236}">
                <a16:creationId xmlns:a16="http://schemas.microsoft.com/office/drawing/2014/main" id="{00298DBE-B955-2047-B323-97CADAE4F4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-1" y="0"/>
            <a:ext cx="24104034" cy="13469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4237" y="0"/>
                </a:lnTo>
                <a:lnTo>
                  <a:pt x="0" y="9402"/>
                </a:lnTo>
                <a:lnTo>
                  <a:pt x="0" y="21600"/>
                </a:lnTo>
                <a:lnTo>
                  <a:pt x="12593" y="21600"/>
                </a:lnTo>
                <a:lnTo>
                  <a:pt x="21600" y="1614"/>
                </a:lnTo>
                <a:lnTo>
                  <a:pt x="2160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55064734-66F6-C84E-BD8B-751978E9D91F}"/>
              </a:ext>
            </a:extLst>
          </p:cNvPr>
          <p:cNvSpPr/>
          <p:nvPr userDrawn="1"/>
        </p:nvSpPr>
        <p:spPr>
          <a:xfrm>
            <a:off x="0" y="0"/>
            <a:ext cx="24068314" cy="13751322"/>
          </a:xfrm>
          <a:prstGeom prst="rect">
            <a:avLst/>
          </a:prstGeom>
          <a:solidFill>
            <a:srgbClr val="000000">
              <a:alpha val="2786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" name="Shape">
            <a:extLst>
              <a:ext uri="{FF2B5EF4-FFF2-40B4-BE49-F238E27FC236}">
                <a16:creationId xmlns:a16="http://schemas.microsoft.com/office/drawing/2014/main" id="{755EB3C4-0D9E-CD4E-BB45-5F8A6DADFDEC}"/>
              </a:ext>
            </a:extLst>
          </p:cNvPr>
          <p:cNvSpPr/>
          <p:nvPr userDrawn="1"/>
        </p:nvSpPr>
        <p:spPr>
          <a:xfrm>
            <a:off x="-35719" y="-38100"/>
            <a:ext cx="24455438" cy="1378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365" y="673"/>
                </a:moveTo>
                <a:lnTo>
                  <a:pt x="21235" y="673"/>
                </a:lnTo>
                <a:lnTo>
                  <a:pt x="21235" y="20932"/>
                </a:lnTo>
                <a:lnTo>
                  <a:pt x="365" y="20932"/>
                </a:lnTo>
                <a:lnTo>
                  <a:pt x="365" y="673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6BE708FA-DCE2-7A42-97BE-574B6DC83A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48881" y="6728770"/>
            <a:ext cx="2540001" cy="255684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id="{C7AE8266-DCC2-BE48-AA64-B689140FF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6865" y="1443255"/>
            <a:ext cx="20290269" cy="9080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lv-LV"/>
              <a:t>HEADLINE</a:t>
            </a:r>
            <a:endParaRPr lang="en-FI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53080DC-4883-C34E-A9AD-644DAF4847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614" y="2978587"/>
            <a:ext cx="11418780" cy="90916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E0EB4716-91A0-0044-AD3D-ECCDDAC74FC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896738" y="2978150"/>
            <a:ext cx="8440975" cy="90916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FI"/>
          </a:p>
        </p:txBody>
      </p:sp>
      <p:sp>
        <p:nvSpPr>
          <p:cNvPr id="14" name="2021 © MULTITUTE. ALL RIGHTS RESERVED.">
            <a:extLst>
              <a:ext uri="{FF2B5EF4-FFF2-40B4-BE49-F238E27FC236}">
                <a16:creationId xmlns:a16="http://schemas.microsoft.com/office/drawing/2014/main" id="{2AB7C8E3-2758-3246-B762-A85AF541C28A}"/>
              </a:ext>
            </a:extLst>
          </p:cNvPr>
          <p:cNvSpPr txBox="1"/>
          <p:nvPr userDrawn="1"/>
        </p:nvSpPr>
        <p:spPr>
          <a:xfrm rot="16200000">
            <a:off x="21955528" y="11163574"/>
            <a:ext cx="3582712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200"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rPr b="0" i="0">
                <a:solidFill>
                  <a:schemeClr val="bg1"/>
                </a:solidFill>
                <a:latin typeface="Gotham Book" pitchFamily="2" charset="0"/>
              </a:rPr>
              <a:t>2021 © </a:t>
            </a:r>
            <a:r>
              <a:rPr lang="fi-FI" b="0" i="0">
                <a:solidFill>
                  <a:schemeClr val="bg1"/>
                </a:solidFill>
                <a:latin typeface="Gotham Book" pitchFamily="2" charset="0"/>
              </a:rPr>
              <a:t>MULTITUDE</a:t>
            </a:r>
            <a:r>
              <a:rPr b="0" i="0">
                <a:solidFill>
                  <a:schemeClr val="bg1"/>
                </a:solidFill>
                <a:latin typeface="Gotham Book" pitchFamily="2" charset="0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191585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tude End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1351C359-578D-E747-B54A-903E17451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60331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701" y="391650"/>
            <a:ext cx="21590001" cy="129327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">
            <a:extLst>
              <a:ext uri="{FF2B5EF4-FFF2-40B4-BE49-F238E27FC236}">
                <a16:creationId xmlns:a16="http://schemas.microsoft.com/office/drawing/2014/main" id="{2226FE90-C2CE-7B47-AAF8-58826B39E521}"/>
              </a:ext>
            </a:extLst>
          </p:cNvPr>
          <p:cNvSpPr/>
          <p:nvPr userDrawn="1"/>
        </p:nvSpPr>
        <p:spPr>
          <a:xfrm>
            <a:off x="-35719" y="-38100"/>
            <a:ext cx="24455438" cy="1378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365" y="673"/>
                </a:moveTo>
                <a:lnTo>
                  <a:pt x="21235" y="673"/>
                </a:lnTo>
                <a:lnTo>
                  <a:pt x="21235" y="20932"/>
                </a:lnTo>
                <a:lnTo>
                  <a:pt x="365" y="20932"/>
                </a:lnTo>
                <a:lnTo>
                  <a:pt x="365" y="673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THANK YOU">
            <a:extLst>
              <a:ext uri="{FF2B5EF4-FFF2-40B4-BE49-F238E27FC236}">
                <a16:creationId xmlns:a16="http://schemas.microsoft.com/office/drawing/2014/main" id="{44C7C1E0-CD95-DB4C-90AB-F168CB596917}"/>
              </a:ext>
            </a:extLst>
          </p:cNvPr>
          <p:cNvSpPr txBox="1"/>
          <p:nvPr userDrawn="1"/>
        </p:nvSpPr>
        <p:spPr>
          <a:xfrm>
            <a:off x="10685524" y="9372721"/>
            <a:ext cx="301294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1">
                <a:solidFill>
                  <a:srgbClr val="000000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t>THANK YOU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E8703522-DD03-9743-AD84-9D556A9D4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708" y="10676270"/>
            <a:ext cx="2244583" cy="134453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2021 © MULTITUTE. ALL RIGHTS RESERVED.">
            <a:extLst>
              <a:ext uri="{FF2B5EF4-FFF2-40B4-BE49-F238E27FC236}">
                <a16:creationId xmlns:a16="http://schemas.microsoft.com/office/drawing/2014/main" id="{451A9582-7EA8-0447-9BFF-C98402544D9D}"/>
              </a:ext>
            </a:extLst>
          </p:cNvPr>
          <p:cNvSpPr txBox="1"/>
          <p:nvPr userDrawn="1"/>
        </p:nvSpPr>
        <p:spPr>
          <a:xfrm rot="16200000">
            <a:off x="21955528" y="11163574"/>
            <a:ext cx="3582712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200"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rPr b="0" i="0">
                <a:latin typeface="Gotham Book" pitchFamily="2" charset="0"/>
              </a:rPr>
              <a:t>2021 © </a:t>
            </a:r>
            <a:r>
              <a:rPr lang="fi-FI" b="0" i="0">
                <a:latin typeface="Gotham Book" pitchFamily="2" charset="0"/>
              </a:rPr>
              <a:t>MULTITUDE</a:t>
            </a:r>
            <a:r>
              <a:rPr b="0" i="0">
                <a:latin typeface="Gotham Book" pitchFamily="2" charset="0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2226879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tude Empty 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2226FE90-C2CE-7B47-AAF8-58826B39E521}"/>
              </a:ext>
            </a:extLst>
          </p:cNvPr>
          <p:cNvSpPr/>
          <p:nvPr userDrawn="1"/>
        </p:nvSpPr>
        <p:spPr>
          <a:xfrm>
            <a:off x="-35719" y="-38100"/>
            <a:ext cx="24455438" cy="1378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365" y="673"/>
                </a:moveTo>
                <a:lnTo>
                  <a:pt x="21235" y="673"/>
                </a:lnTo>
                <a:lnTo>
                  <a:pt x="21235" y="20932"/>
                </a:lnTo>
                <a:lnTo>
                  <a:pt x="365" y="20932"/>
                </a:lnTo>
                <a:lnTo>
                  <a:pt x="365" y="673"/>
                </a:lnTo>
                <a:close/>
              </a:path>
            </a:pathLst>
          </a:custGeom>
          <a:solidFill>
            <a:srgbClr val="E0E0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4C323BA5-3005-A342-B2A2-06B77E05D9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48882" y="6728769"/>
            <a:ext cx="2540001" cy="25568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F5A2974E-F1CD-4F8A-ACE5-C1FBF99F1B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6865" y="1443255"/>
            <a:ext cx="20290269" cy="908060"/>
          </a:xfrm>
          <a:prstGeom prst="rect">
            <a:avLst/>
          </a:prstGeom>
        </p:spPr>
        <p:txBody>
          <a:bodyPr/>
          <a:lstStyle/>
          <a:p>
            <a:r>
              <a:rPr lang="lv-LV"/>
              <a:t>HEADLINE</a:t>
            </a:r>
            <a:endParaRPr lang="en-FI"/>
          </a:p>
        </p:txBody>
      </p:sp>
      <p:sp>
        <p:nvSpPr>
          <p:cNvPr id="8" name="2021 © MULTITUTE. ALL RIGHTS RESERVED.">
            <a:extLst>
              <a:ext uri="{FF2B5EF4-FFF2-40B4-BE49-F238E27FC236}">
                <a16:creationId xmlns:a16="http://schemas.microsoft.com/office/drawing/2014/main" id="{B8643AD6-085C-3B47-8E5A-903697E51090}"/>
              </a:ext>
            </a:extLst>
          </p:cNvPr>
          <p:cNvSpPr txBox="1"/>
          <p:nvPr userDrawn="1"/>
        </p:nvSpPr>
        <p:spPr>
          <a:xfrm rot="16200000">
            <a:off x="21955528" y="11163574"/>
            <a:ext cx="3582712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200"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rPr b="0" i="0">
                <a:latin typeface="Gotham Book" pitchFamily="2" charset="0"/>
              </a:rPr>
              <a:t>2021 © </a:t>
            </a:r>
            <a:r>
              <a:rPr lang="fi-FI" b="0" i="0">
                <a:latin typeface="Gotham Book" pitchFamily="2" charset="0"/>
              </a:rPr>
              <a:t>MULTITUDE</a:t>
            </a:r>
            <a:r>
              <a:rPr b="0" i="0">
                <a:latin typeface="Gotham Book" pitchFamily="2" charset="0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1433562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tude Empty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2226FE90-C2CE-7B47-AAF8-58826B39E521}"/>
              </a:ext>
            </a:extLst>
          </p:cNvPr>
          <p:cNvSpPr/>
          <p:nvPr userDrawn="1"/>
        </p:nvSpPr>
        <p:spPr>
          <a:xfrm>
            <a:off x="-35719" y="-38100"/>
            <a:ext cx="24455438" cy="1378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365" y="673"/>
                </a:moveTo>
                <a:lnTo>
                  <a:pt x="21235" y="673"/>
                </a:lnTo>
                <a:lnTo>
                  <a:pt x="21235" y="20932"/>
                </a:lnTo>
                <a:lnTo>
                  <a:pt x="365" y="20932"/>
                </a:lnTo>
                <a:lnTo>
                  <a:pt x="365" y="673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D25055F-9696-BC4F-8D39-AE608E1332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48881" y="6728770"/>
            <a:ext cx="2540001" cy="25568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AD4936BF-8592-4F83-9208-2C287141A9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6865" y="1443255"/>
            <a:ext cx="20290269" cy="908060"/>
          </a:xfrm>
          <a:prstGeom prst="rect">
            <a:avLst/>
          </a:prstGeom>
        </p:spPr>
        <p:txBody>
          <a:bodyPr/>
          <a:lstStyle/>
          <a:p>
            <a:r>
              <a:rPr lang="lv-LV"/>
              <a:t>HEADLINE</a:t>
            </a:r>
            <a:endParaRPr lang="en-FI"/>
          </a:p>
        </p:txBody>
      </p:sp>
      <p:sp>
        <p:nvSpPr>
          <p:cNvPr id="6" name="2021 © MULTITUTE. ALL RIGHTS RESERVED.">
            <a:extLst>
              <a:ext uri="{FF2B5EF4-FFF2-40B4-BE49-F238E27FC236}">
                <a16:creationId xmlns:a16="http://schemas.microsoft.com/office/drawing/2014/main" id="{9F9C04CF-47D9-5046-A053-C681206D138F}"/>
              </a:ext>
            </a:extLst>
          </p:cNvPr>
          <p:cNvSpPr txBox="1"/>
          <p:nvPr userDrawn="1"/>
        </p:nvSpPr>
        <p:spPr>
          <a:xfrm rot="16200000">
            <a:off x="21955528" y="11163574"/>
            <a:ext cx="3582712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200"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rPr b="0" i="0">
                <a:solidFill>
                  <a:schemeClr val="bg1"/>
                </a:solidFill>
                <a:latin typeface="Gotham Book" pitchFamily="2" charset="0"/>
              </a:rPr>
              <a:t>2021 © </a:t>
            </a:r>
            <a:r>
              <a:rPr lang="fi-FI" b="0" i="0">
                <a:solidFill>
                  <a:schemeClr val="bg1"/>
                </a:solidFill>
                <a:latin typeface="Gotham Book" pitchFamily="2" charset="0"/>
              </a:rPr>
              <a:t>MULTITUDE</a:t>
            </a:r>
            <a:r>
              <a:rPr b="0" i="0">
                <a:solidFill>
                  <a:schemeClr val="bg1"/>
                </a:solidFill>
                <a:latin typeface="Gotham Book" pitchFamily="2" charset="0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0134328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tude Empty 0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">
            <a:extLst>
              <a:ext uri="{FF2B5EF4-FFF2-40B4-BE49-F238E27FC236}">
                <a16:creationId xmlns:a16="http://schemas.microsoft.com/office/drawing/2014/main" id="{755EB3C4-0D9E-CD4E-BB45-5F8A6DADFDEC}"/>
              </a:ext>
            </a:extLst>
          </p:cNvPr>
          <p:cNvSpPr/>
          <p:nvPr userDrawn="1"/>
        </p:nvSpPr>
        <p:spPr>
          <a:xfrm>
            <a:off x="-35719" y="-38100"/>
            <a:ext cx="24455438" cy="1378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365" y="673"/>
                </a:moveTo>
                <a:lnTo>
                  <a:pt x="21235" y="673"/>
                </a:lnTo>
                <a:lnTo>
                  <a:pt x="21235" y="20932"/>
                </a:lnTo>
                <a:lnTo>
                  <a:pt x="365" y="20932"/>
                </a:lnTo>
                <a:lnTo>
                  <a:pt x="365" y="673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5FB369DF-5E89-1845-93C6-ECBC3456E8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48882" y="6728769"/>
            <a:ext cx="2540001" cy="25568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F12145F2-DAD8-4A2E-AAD6-6E4380CCF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6865" y="1443255"/>
            <a:ext cx="20290269" cy="908060"/>
          </a:xfrm>
          <a:prstGeom prst="rect">
            <a:avLst/>
          </a:prstGeom>
        </p:spPr>
        <p:txBody>
          <a:bodyPr/>
          <a:lstStyle/>
          <a:p>
            <a:r>
              <a:rPr lang="lv-LV"/>
              <a:t>HEADLINE</a:t>
            </a:r>
            <a:endParaRPr lang="en-FI"/>
          </a:p>
        </p:txBody>
      </p:sp>
      <p:sp>
        <p:nvSpPr>
          <p:cNvPr id="6" name="2021 © MULTITUTE. ALL RIGHTS RESERVED.">
            <a:extLst>
              <a:ext uri="{FF2B5EF4-FFF2-40B4-BE49-F238E27FC236}">
                <a16:creationId xmlns:a16="http://schemas.microsoft.com/office/drawing/2014/main" id="{2DF86F39-5BAC-C748-A1FC-F23DE3102A38}"/>
              </a:ext>
            </a:extLst>
          </p:cNvPr>
          <p:cNvSpPr txBox="1"/>
          <p:nvPr userDrawn="1"/>
        </p:nvSpPr>
        <p:spPr>
          <a:xfrm rot="16200000">
            <a:off x="21955528" y="11163574"/>
            <a:ext cx="3582712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200"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rPr b="0" i="0">
                <a:latin typeface="Gotham Book" pitchFamily="2" charset="0"/>
              </a:rPr>
              <a:t>2021 © </a:t>
            </a:r>
            <a:r>
              <a:rPr lang="fi-FI" b="0" i="0">
                <a:latin typeface="Gotham Book" pitchFamily="2" charset="0"/>
              </a:rPr>
              <a:t>MULTITUDE</a:t>
            </a:r>
            <a:r>
              <a:rPr b="0" i="0">
                <a:latin typeface="Gotham Book" pitchFamily="2" charset="0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015408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9272-610C-3017-58B0-94FEB4348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7B79B-FB04-A178-129A-7D4CFCF19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1BA18-69B2-E231-9E20-F15AED0B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1B40-9A49-4A69-9CE2-0DDD3CB969F8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BB578-7BA6-C087-6CBF-39AB58D98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83FBC-61E0-FCDA-9622-0E0AEE90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6251B-956F-449D-87CF-926B47E2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36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tude Cover grey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">
            <a:extLst>
              <a:ext uri="{FF2B5EF4-FFF2-40B4-BE49-F238E27FC236}">
                <a16:creationId xmlns:a16="http://schemas.microsoft.com/office/drawing/2014/main" id="{755EB3C4-0D9E-CD4E-BB45-5F8A6DADFDEC}"/>
              </a:ext>
            </a:extLst>
          </p:cNvPr>
          <p:cNvSpPr/>
          <p:nvPr userDrawn="1"/>
        </p:nvSpPr>
        <p:spPr>
          <a:xfrm>
            <a:off x="-35719" y="-38100"/>
            <a:ext cx="24455438" cy="1378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365" y="673"/>
                </a:moveTo>
                <a:lnTo>
                  <a:pt x="21235" y="673"/>
                </a:lnTo>
                <a:lnTo>
                  <a:pt x="21235" y="20932"/>
                </a:lnTo>
                <a:lnTo>
                  <a:pt x="365" y="20932"/>
                </a:lnTo>
                <a:lnTo>
                  <a:pt x="365" y="673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5F7D3D00-07EB-C149-9FB9-0333D2CD08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13773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451" y="391637"/>
            <a:ext cx="21590128" cy="12932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E5531317-472E-114C-9136-83CD7B73C2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4534" y="6398226"/>
            <a:ext cx="9134932" cy="919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7DF5B7A6-A441-0E4A-A78C-6E281DBDC9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8626" y="2695570"/>
            <a:ext cx="3163213" cy="189480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2021 © MULTITUTE. ALL RIGHTS RESERVED.">
            <a:extLst>
              <a:ext uri="{FF2B5EF4-FFF2-40B4-BE49-F238E27FC236}">
                <a16:creationId xmlns:a16="http://schemas.microsoft.com/office/drawing/2014/main" id="{BDD509EE-1FAD-5148-8DCA-B63718AE07FB}"/>
              </a:ext>
            </a:extLst>
          </p:cNvPr>
          <p:cNvSpPr txBox="1"/>
          <p:nvPr userDrawn="1"/>
        </p:nvSpPr>
        <p:spPr>
          <a:xfrm rot="16200000">
            <a:off x="21955528" y="11163574"/>
            <a:ext cx="3582712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200"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rPr b="0" i="0">
                <a:latin typeface="Gotham Book" pitchFamily="2" charset="0"/>
              </a:rPr>
              <a:t>2021 © </a:t>
            </a:r>
            <a:r>
              <a:rPr lang="fi-FI" b="0" i="0">
                <a:latin typeface="Gotham Book" pitchFamily="2" charset="0"/>
              </a:rPr>
              <a:t>MULTITUDE</a:t>
            </a:r>
            <a:r>
              <a:rPr b="0" i="0">
                <a:latin typeface="Gotham Book" pitchFamily="2" charset="0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706399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">
            <a:extLst>
              <a:ext uri="{FF2B5EF4-FFF2-40B4-BE49-F238E27FC236}">
                <a16:creationId xmlns:a16="http://schemas.microsoft.com/office/drawing/2014/main" id="{755EB3C4-0D9E-CD4E-BB45-5F8A6DADFDEC}"/>
              </a:ext>
            </a:extLst>
          </p:cNvPr>
          <p:cNvSpPr/>
          <p:nvPr userDrawn="1"/>
        </p:nvSpPr>
        <p:spPr>
          <a:xfrm>
            <a:off x="-35719" y="-38100"/>
            <a:ext cx="24455438" cy="1378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365" y="673"/>
                </a:moveTo>
                <a:lnTo>
                  <a:pt x="21235" y="673"/>
                </a:lnTo>
                <a:lnTo>
                  <a:pt x="21235" y="20932"/>
                </a:lnTo>
                <a:lnTo>
                  <a:pt x="365" y="20932"/>
                </a:lnTo>
                <a:lnTo>
                  <a:pt x="365" y="673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531137-02D9-4345-BA47-E712B60354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48882" y="6728769"/>
            <a:ext cx="2540001" cy="25568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894F6A51-A439-0348-A180-E08CB561378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45709" y="4407107"/>
            <a:ext cx="20291425" cy="7865637"/>
          </a:xfrm>
        </p:spPr>
        <p:txBody>
          <a:bodyPr/>
          <a:lstStyle>
            <a:lvl1pPr algn="ctr">
              <a:buClr>
                <a:srgbClr val="6DB3A4"/>
              </a:buClr>
              <a:buFont typeface="+mj-lt"/>
              <a:buAutoNum type="arabicPeriod"/>
              <a:defRPr/>
            </a:lvl1pPr>
            <a:lvl2pPr algn="ctr">
              <a:buClr>
                <a:srgbClr val="6DB3A4"/>
              </a:buClr>
              <a:buFont typeface="+mj-lt"/>
              <a:buAutoNum type="arabicPeriod"/>
              <a:defRPr/>
            </a:lvl2pPr>
            <a:lvl3pPr algn="ctr">
              <a:buClr>
                <a:srgbClr val="6DB3A4"/>
              </a:buClr>
              <a:buFont typeface="+mj-lt"/>
              <a:buAutoNum type="arabicPeriod"/>
              <a:defRPr/>
            </a:lvl3pPr>
            <a:lvl4pPr algn="ctr">
              <a:buClr>
                <a:srgbClr val="6DB3A4"/>
              </a:buClr>
              <a:buFont typeface="+mj-lt"/>
              <a:buAutoNum type="arabicPeriod"/>
              <a:defRPr/>
            </a:lvl4pPr>
            <a:lvl5pPr algn="ctr">
              <a:buClr>
                <a:srgbClr val="6DB3A4"/>
              </a:buClr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912DD81B-CF9F-6144-AE72-EDEDC0EBE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6865" y="1443255"/>
            <a:ext cx="20290269" cy="908060"/>
          </a:xfrm>
          <a:prstGeom prst="rect">
            <a:avLst/>
          </a:prstGeom>
        </p:spPr>
        <p:txBody>
          <a:bodyPr/>
          <a:lstStyle/>
          <a:p>
            <a:r>
              <a:rPr lang="en-GB"/>
              <a:t>TABLE OF CONTENT</a:t>
            </a:r>
            <a:endParaRPr lang="en-FI"/>
          </a:p>
        </p:txBody>
      </p:sp>
      <p:sp>
        <p:nvSpPr>
          <p:cNvPr id="8" name="TABLE OF CONTENTS">
            <a:extLst>
              <a:ext uri="{FF2B5EF4-FFF2-40B4-BE49-F238E27FC236}">
                <a16:creationId xmlns:a16="http://schemas.microsoft.com/office/drawing/2014/main" id="{478F8616-F9B8-1848-8657-10351B338A67}"/>
              </a:ext>
            </a:extLst>
          </p:cNvPr>
          <p:cNvSpPr txBox="1"/>
          <p:nvPr userDrawn="1"/>
        </p:nvSpPr>
        <p:spPr>
          <a:xfrm>
            <a:off x="13185700" y="5796735"/>
            <a:ext cx="10265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1">
                <a:solidFill>
                  <a:srgbClr val="000000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endParaRPr/>
          </a:p>
        </p:txBody>
      </p:sp>
      <p:sp>
        <p:nvSpPr>
          <p:cNvPr id="9" name="2021 © MULTITUTE. ALL RIGHTS RESERVED.">
            <a:extLst>
              <a:ext uri="{FF2B5EF4-FFF2-40B4-BE49-F238E27FC236}">
                <a16:creationId xmlns:a16="http://schemas.microsoft.com/office/drawing/2014/main" id="{1EB1214D-E06A-C74C-B056-7FD718872D12}"/>
              </a:ext>
            </a:extLst>
          </p:cNvPr>
          <p:cNvSpPr txBox="1"/>
          <p:nvPr userDrawn="1"/>
        </p:nvSpPr>
        <p:spPr>
          <a:xfrm rot="16200000">
            <a:off x="21955528" y="11163574"/>
            <a:ext cx="3582712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200"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rPr b="0" i="0">
                <a:latin typeface="Gotham Book" pitchFamily="2" charset="0"/>
              </a:rPr>
              <a:t>2021 © </a:t>
            </a:r>
            <a:r>
              <a:rPr lang="fi-FI" b="0" i="0">
                <a:latin typeface="Gotham Book" pitchFamily="2" charset="0"/>
              </a:rPr>
              <a:t>MULTITUDE</a:t>
            </a:r>
            <a:r>
              <a:rPr b="0" i="0">
                <a:latin typeface="Gotham Book" pitchFamily="2" charset="0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3740338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tude grey 1 colum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">
            <a:extLst>
              <a:ext uri="{FF2B5EF4-FFF2-40B4-BE49-F238E27FC236}">
                <a16:creationId xmlns:a16="http://schemas.microsoft.com/office/drawing/2014/main" id="{755EB3C4-0D9E-CD4E-BB45-5F8A6DADFDEC}"/>
              </a:ext>
            </a:extLst>
          </p:cNvPr>
          <p:cNvSpPr/>
          <p:nvPr userDrawn="1"/>
        </p:nvSpPr>
        <p:spPr>
          <a:xfrm>
            <a:off x="-35719" y="-38100"/>
            <a:ext cx="24455438" cy="1378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365" y="673"/>
                </a:moveTo>
                <a:lnTo>
                  <a:pt x="21235" y="673"/>
                </a:lnTo>
                <a:lnTo>
                  <a:pt x="21235" y="20932"/>
                </a:lnTo>
                <a:lnTo>
                  <a:pt x="365" y="20932"/>
                </a:lnTo>
                <a:lnTo>
                  <a:pt x="365" y="673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531137-02D9-4345-BA47-E712B60354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48882" y="6728769"/>
            <a:ext cx="2540001" cy="25568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894F6A51-A439-0348-A180-E08CB56137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45709" y="2900145"/>
            <a:ext cx="20291425" cy="9372600"/>
          </a:xfrm>
        </p:spPr>
        <p:txBody>
          <a:bodyPr/>
          <a:lstStyle>
            <a:lvl1pPr marL="457200" indent="-457200" algn="l">
              <a:buClr>
                <a:srgbClr val="000000"/>
              </a:buClr>
              <a:buFont typeface="Arial" panose="020B0604020202020204" pitchFamily="34" charset="0"/>
              <a:buChar char="•"/>
              <a:defRPr/>
            </a:lvl1pPr>
            <a:lvl2pPr marL="1066800" indent="-457200" algn="l">
              <a:buClr>
                <a:srgbClr val="000000"/>
              </a:buClr>
              <a:buFont typeface="Arial" panose="020B0604020202020204" pitchFamily="34" charset="0"/>
              <a:buChar char="•"/>
              <a:defRPr/>
            </a:lvl2pPr>
            <a:lvl3pPr marL="1676400" indent="-457200" algn="l">
              <a:buClr>
                <a:srgbClr val="000000"/>
              </a:buClr>
              <a:buFont typeface="Arial" panose="020B0604020202020204" pitchFamily="34" charset="0"/>
              <a:buChar char="•"/>
              <a:defRPr/>
            </a:lvl3pPr>
            <a:lvl4pPr marL="2286000" indent="-457200" algn="l">
              <a:buClr>
                <a:srgbClr val="000000"/>
              </a:buClr>
              <a:buFont typeface="Arial" panose="020B0604020202020204" pitchFamily="34" charset="0"/>
              <a:buChar char="•"/>
              <a:defRPr/>
            </a:lvl4pPr>
            <a:lvl5pPr marL="2895600" indent="-457200" algn="l">
              <a:buClr>
                <a:srgbClr val="000000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912DD81B-CF9F-6144-AE72-EDEDC0EBE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6865" y="1443255"/>
            <a:ext cx="20290269" cy="9080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lv-LV"/>
              <a:t>HEADLINE</a:t>
            </a:r>
            <a:endParaRPr lang="en-FI"/>
          </a:p>
        </p:txBody>
      </p:sp>
      <p:sp>
        <p:nvSpPr>
          <p:cNvPr id="8" name="TABLE OF CONTENTS">
            <a:extLst>
              <a:ext uri="{FF2B5EF4-FFF2-40B4-BE49-F238E27FC236}">
                <a16:creationId xmlns:a16="http://schemas.microsoft.com/office/drawing/2014/main" id="{478F8616-F9B8-1848-8657-10351B338A67}"/>
              </a:ext>
            </a:extLst>
          </p:cNvPr>
          <p:cNvSpPr txBox="1"/>
          <p:nvPr userDrawn="1"/>
        </p:nvSpPr>
        <p:spPr>
          <a:xfrm>
            <a:off x="13185700" y="5796735"/>
            <a:ext cx="10265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1">
                <a:solidFill>
                  <a:srgbClr val="000000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endParaRPr/>
          </a:p>
        </p:txBody>
      </p:sp>
      <p:sp>
        <p:nvSpPr>
          <p:cNvPr id="9" name="2021 © MULTITUTE. ALL RIGHTS RESERVED.">
            <a:extLst>
              <a:ext uri="{FF2B5EF4-FFF2-40B4-BE49-F238E27FC236}">
                <a16:creationId xmlns:a16="http://schemas.microsoft.com/office/drawing/2014/main" id="{5561556C-BC30-5F4F-B673-409EE159230F}"/>
              </a:ext>
            </a:extLst>
          </p:cNvPr>
          <p:cNvSpPr txBox="1"/>
          <p:nvPr userDrawn="1"/>
        </p:nvSpPr>
        <p:spPr>
          <a:xfrm rot="16200000">
            <a:off x="21955528" y="11163574"/>
            <a:ext cx="3582712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200"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rPr b="0" i="0">
                <a:latin typeface="Gotham Book" pitchFamily="2" charset="0"/>
              </a:rPr>
              <a:t>2021 © </a:t>
            </a:r>
            <a:r>
              <a:rPr lang="fi-FI" b="0" i="0">
                <a:latin typeface="Gotham Book" pitchFamily="2" charset="0"/>
              </a:rPr>
              <a:t>MULTITUDE</a:t>
            </a:r>
            <a:r>
              <a:rPr b="0" i="0">
                <a:latin typeface="Gotham Book" pitchFamily="2" charset="0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8844985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tude white 1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2226FE90-C2CE-7B47-AAF8-58826B39E521}"/>
              </a:ext>
            </a:extLst>
          </p:cNvPr>
          <p:cNvSpPr/>
          <p:nvPr userDrawn="1"/>
        </p:nvSpPr>
        <p:spPr>
          <a:xfrm>
            <a:off x="-35719" y="-38100"/>
            <a:ext cx="24455438" cy="1378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365" y="673"/>
                </a:moveTo>
                <a:lnTo>
                  <a:pt x="21235" y="673"/>
                </a:lnTo>
                <a:lnTo>
                  <a:pt x="21235" y="20932"/>
                </a:lnTo>
                <a:lnTo>
                  <a:pt x="365" y="20932"/>
                </a:lnTo>
                <a:lnTo>
                  <a:pt x="365" y="673"/>
                </a:lnTo>
                <a:close/>
              </a:path>
            </a:pathLst>
          </a:custGeom>
          <a:solidFill>
            <a:srgbClr val="E0E0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5991E0A6-4792-0E4E-86BB-5F4A939E9B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48882" y="6728769"/>
            <a:ext cx="2540001" cy="25568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B7FE526-28BF-5B4A-B9C0-C8748249E6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6865" y="1443255"/>
            <a:ext cx="20290269" cy="908060"/>
          </a:xfrm>
          <a:prstGeom prst="rect">
            <a:avLst/>
          </a:prstGeom>
        </p:spPr>
        <p:txBody>
          <a:bodyPr/>
          <a:lstStyle/>
          <a:p>
            <a:r>
              <a:rPr lang="lv-LV"/>
              <a:t>HEADLINE</a:t>
            </a:r>
            <a:endParaRPr lang="en-FI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D88073C-6D22-6A41-90A6-795EE2CC34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45709" y="2900145"/>
            <a:ext cx="20291425" cy="9372600"/>
          </a:xfrm>
        </p:spPr>
        <p:txBody>
          <a:bodyPr/>
          <a:lstStyle>
            <a:lvl1pPr algn="l">
              <a:defRPr/>
            </a:lvl1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9" name="2021 © MULTITUTE. ALL RIGHTS RESERVED.">
            <a:extLst>
              <a:ext uri="{FF2B5EF4-FFF2-40B4-BE49-F238E27FC236}">
                <a16:creationId xmlns:a16="http://schemas.microsoft.com/office/drawing/2014/main" id="{293F1B4C-C89F-664E-A805-A977BC9B2D36}"/>
              </a:ext>
            </a:extLst>
          </p:cNvPr>
          <p:cNvSpPr txBox="1"/>
          <p:nvPr userDrawn="1"/>
        </p:nvSpPr>
        <p:spPr>
          <a:xfrm rot="16200000">
            <a:off x="21955528" y="11163574"/>
            <a:ext cx="3582712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200"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rPr b="0" i="0">
                <a:latin typeface="Gotham Book" pitchFamily="2" charset="0"/>
              </a:rPr>
              <a:t>2021 © </a:t>
            </a:r>
            <a:r>
              <a:rPr lang="fi-FI" b="0" i="0">
                <a:latin typeface="Gotham Book" pitchFamily="2" charset="0"/>
              </a:rPr>
              <a:t>MULTITUDE</a:t>
            </a:r>
            <a:r>
              <a:rPr b="0" i="0">
                <a:latin typeface="Gotham Book" pitchFamily="2" charset="0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1865394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tude teal 1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2226FE90-C2CE-7B47-AAF8-58826B39E521}"/>
              </a:ext>
            </a:extLst>
          </p:cNvPr>
          <p:cNvSpPr/>
          <p:nvPr userDrawn="1"/>
        </p:nvSpPr>
        <p:spPr>
          <a:xfrm>
            <a:off x="-35719" y="-38100"/>
            <a:ext cx="24455438" cy="1378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365" y="673"/>
                </a:moveTo>
                <a:lnTo>
                  <a:pt x="21235" y="673"/>
                </a:lnTo>
                <a:lnTo>
                  <a:pt x="21235" y="20932"/>
                </a:lnTo>
                <a:lnTo>
                  <a:pt x="365" y="20932"/>
                </a:lnTo>
                <a:lnTo>
                  <a:pt x="365" y="673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9C1B0B0-8937-624E-A243-6A20F77259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48881" y="6728770"/>
            <a:ext cx="2540001" cy="25568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D0B4E7E5-004C-3D43-A50C-15B40C659BB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45709" y="2900145"/>
            <a:ext cx="20291425" cy="9372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FA6EBF0-C7C4-E044-8E1D-E20607A1F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6865" y="1443255"/>
            <a:ext cx="20290269" cy="908060"/>
          </a:xfrm>
          <a:prstGeom prst="rect">
            <a:avLst/>
          </a:prstGeom>
        </p:spPr>
        <p:txBody>
          <a:bodyPr/>
          <a:lstStyle/>
          <a:p>
            <a:r>
              <a:rPr lang="lv-LV"/>
              <a:t>HEADLINE</a:t>
            </a:r>
            <a:endParaRPr lang="en-FI"/>
          </a:p>
        </p:txBody>
      </p:sp>
      <p:sp>
        <p:nvSpPr>
          <p:cNvPr id="10" name="2021 © MULTITUTE. ALL RIGHTS RESERVED.">
            <a:extLst>
              <a:ext uri="{FF2B5EF4-FFF2-40B4-BE49-F238E27FC236}">
                <a16:creationId xmlns:a16="http://schemas.microsoft.com/office/drawing/2014/main" id="{08903233-8626-9B49-A605-3E89AAB91D80}"/>
              </a:ext>
            </a:extLst>
          </p:cNvPr>
          <p:cNvSpPr txBox="1"/>
          <p:nvPr userDrawn="1"/>
        </p:nvSpPr>
        <p:spPr>
          <a:xfrm rot="16200000">
            <a:off x="21955528" y="11163574"/>
            <a:ext cx="3582712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200"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rPr b="0" i="0">
                <a:solidFill>
                  <a:schemeClr val="bg1"/>
                </a:solidFill>
                <a:latin typeface="Gotham Book" pitchFamily="2" charset="0"/>
              </a:rPr>
              <a:t>2021 © </a:t>
            </a:r>
            <a:r>
              <a:rPr lang="fi-FI" b="0" i="0">
                <a:solidFill>
                  <a:schemeClr val="bg1"/>
                </a:solidFill>
                <a:latin typeface="Gotham Book" pitchFamily="2" charset="0"/>
              </a:rPr>
              <a:t>MULTITUDE</a:t>
            </a:r>
            <a:r>
              <a:rPr b="0" i="0">
                <a:solidFill>
                  <a:schemeClr val="bg1"/>
                </a:solidFill>
                <a:latin typeface="Gotham Book" pitchFamily="2" charset="0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1895572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tude grey 2 colum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">
            <a:extLst>
              <a:ext uri="{FF2B5EF4-FFF2-40B4-BE49-F238E27FC236}">
                <a16:creationId xmlns:a16="http://schemas.microsoft.com/office/drawing/2014/main" id="{755EB3C4-0D9E-CD4E-BB45-5F8A6DADFDEC}"/>
              </a:ext>
            </a:extLst>
          </p:cNvPr>
          <p:cNvSpPr/>
          <p:nvPr userDrawn="1"/>
        </p:nvSpPr>
        <p:spPr>
          <a:xfrm>
            <a:off x="-35719" y="-38100"/>
            <a:ext cx="24455438" cy="1378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365" y="673"/>
                </a:moveTo>
                <a:lnTo>
                  <a:pt x="21235" y="673"/>
                </a:lnTo>
                <a:lnTo>
                  <a:pt x="21235" y="20932"/>
                </a:lnTo>
                <a:lnTo>
                  <a:pt x="365" y="20932"/>
                </a:lnTo>
                <a:lnTo>
                  <a:pt x="365" y="673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531137-02D9-4345-BA47-E712B60354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48882" y="6728769"/>
            <a:ext cx="2540001" cy="25568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912DD81B-CF9F-6144-AE72-EDEDC0EBE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6865" y="1443255"/>
            <a:ext cx="20290269" cy="908060"/>
          </a:xfrm>
          <a:prstGeom prst="rect">
            <a:avLst/>
          </a:prstGeom>
        </p:spPr>
        <p:txBody>
          <a:bodyPr/>
          <a:lstStyle/>
          <a:p>
            <a:r>
              <a:rPr lang="lv-LV"/>
              <a:t>HEADLINE</a:t>
            </a:r>
            <a:endParaRPr lang="en-FI"/>
          </a:p>
        </p:txBody>
      </p:sp>
      <p:sp>
        <p:nvSpPr>
          <p:cNvPr id="8" name="TABLE OF CONTENTS">
            <a:extLst>
              <a:ext uri="{FF2B5EF4-FFF2-40B4-BE49-F238E27FC236}">
                <a16:creationId xmlns:a16="http://schemas.microsoft.com/office/drawing/2014/main" id="{478F8616-F9B8-1848-8657-10351B338A67}"/>
              </a:ext>
            </a:extLst>
          </p:cNvPr>
          <p:cNvSpPr txBox="1"/>
          <p:nvPr userDrawn="1"/>
        </p:nvSpPr>
        <p:spPr>
          <a:xfrm>
            <a:off x="13185700" y="5796735"/>
            <a:ext cx="10265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1">
                <a:solidFill>
                  <a:srgbClr val="000000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endParaRPr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D0CE8B5-7D6F-E449-99C9-C90289818F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864" y="3200399"/>
            <a:ext cx="10145135" cy="9072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C44CD4B-B2EA-E24B-832B-0FE951C2C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89901" y="3200399"/>
            <a:ext cx="9447233" cy="9072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11" name="2021 © MULTITUTE. ALL RIGHTS RESERVED.">
            <a:extLst>
              <a:ext uri="{FF2B5EF4-FFF2-40B4-BE49-F238E27FC236}">
                <a16:creationId xmlns:a16="http://schemas.microsoft.com/office/drawing/2014/main" id="{12249546-4770-6143-BECF-80494AFDFCCA}"/>
              </a:ext>
            </a:extLst>
          </p:cNvPr>
          <p:cNvSpPr txBox="1"/>
          <p:nvPr userDrawn="1"/>
        </p:nvSpPr>
        <p:spPr>
          <a:xfrm rot="16200000">
            <a:off x="21955528" y="11163574"/>
            <a:ext cx="3582712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200"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rPr b="0" i="0">
                <a:latin typeface="Gotham Book" pitchFamily="2" charset="0"/>
              </a:rPr>
              <a:t>2021 © </a:t>
            </a:r>
            <a:r>
              <a:rPr lang="fi-FI" b="0" i="0">
                <a:latin typeface="Gotham Book" pitchFamily="2" charset="0"/>
              </a:rPr>
              <a:t>MULTITUDE</a:t>
            </a:r>
            <a:r>
              <a:rPr b="0" i="0">
                <a:latin typeface="Gotham Book" pitchFamily="2" charset="0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0115535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tude teal 2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2226FE90-C2CE-7B47-AAF8-58826B39E521}"/>
              </a:ext>
            </a:extLst>
          </p:cNvPr>
          <p:cNvSpPr/>
          <p:nvPr userDrawn="1"/>
        </p:nvSpPr>
        <p:spPr>
          <a:xfrm>
            <a:off x="-35719" y="-38100"/>
            <a:ext cx="24455438" cy="1378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365" y="673"/>
                </a:moveTo>
                <a:lnTo>
                  <a:pt x="21235" y="673"/>
                </a:lnTo>
                <a:lnTo>
                  <a:pt x="21235" y="20932"/>
                </a:lnTo>
                <a:lnTo>
                  <a:pt x="365" y="20932"/>
                </a:lnTo>
                <a:lnTo>
                  <a:pt x="365" y="673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9C1B0B0-8937-624E-A243-6A20F77259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48881" y="6728770"/>
            <a:ext cx="2540001" cy="25568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FA6EBF0-C7C4-E044-8E1D-E20607A1F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6865" y="1443255"/>
            <a:ext cx="20290269" cy="908060"/>
          </a:xfrm>
          <a:prstGeom prst="rect">
            <a:avLst/>
          </a:prstGeom>
        </p:spPr>
        <p:txBody>
          <a:bodyPr/>
          <a:lstStyle/>
          <a:p>
            <a:r>
              <a:rPr lang="lv-LV"/>
              <a:t>HEADLINE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36209-7130-4841-9A61-C85992C0B7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864" y="3200399"/>
            <a:ext cx="10145135" cy="9072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7950F22-5730-D74D-8510-B43458A864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89901" y="3200399"/>
            <a:ext cx="9447233" cy="9072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11" name="2021 © MULTITUTE. ALL RIGHTS RESERVED.">
            <a:extLst>
              <a:ext uri="{FF2B5EF4-FFF2-40B4-BE49-F238E27FC236}">
                <a16:creationId xmlns:a16="http://schemas.microsoft.com/office/drawing/2014/main" id="{FC67E141-F2DA-FA4B-9879-E9ACB2B6F6C0}"/>
              </a:ext>
            </a:extLst>
          </p:cNvPr>
          <p:cNvSpPr txBox="1"/>
          <p:nvPr userDrawn="1"/>
        </p:nvSpPr>
        <p:spPr>
          <a:xfrm rot="16200000">
            <a:off x="21955528" y="11163574"/>
            <a:ext cx="3582712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200"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rPr b="0" i="0">
                <a:solidFill>
                  <a:schemeClr val="bg1"/>
                </a:solidFill>
                <a:latin typeface="Gotham Book" pitchFamily="2" charset="0"/>
              </a:rPr>
              <a:t>2021 © </a:t>
            </a:r>
            <a:r>
              <a:rPr lang="fi-FI" b="0" i="0">
                <a:solidFill>
                  <a:schemeClr val="bg1"/>
                </a:solidFill>
                <a:latin typeface="Gotham Book" pitchFamily="2" charset="0"/>
              </a:rPr>
              <a:t>MULTITUDE</a:t>
            </a:r>
            <a:r>
              <a:rPr b="0" i="0">
                <a:solidFill>
                  <a:schemeClr val="bg1"/>
                </a:solidFill>
                <a:latin typeface="Gotham Book" pitchFamily="2" charset="0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4283466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tude white 2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2226FE90-C2CE-7B47-AAF8-58826B39E521}"/>
              </a:ext>
            </a:extLst>
          </p:cNvPr>
          <p:cNvSpPr/>
          <p:nvPr userDrawn="1"/>
        </p:nvSpPr>
        <p:spPr>
          <a:xfrm>
            <a:off x="-35719" y="-38100"/>
            <a:ext cx="24455438" cy="1378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365" y="673"/>
                </a:moveTo>
                <a:lnTo>
                  <a:pt x="21235" y="673"/>
                </a:lnTo>
                <a:lnTo>
                  <a:pt x="21235" y="20932"/>
                </a:lnTo>
                <a:lnTo>
                  <a:pt x="365" y="20932"/>
                </a:lnTo>
                <a:lnTo>
                  <a:pt x="365" y="673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9C1B0B0-8937-624E-A243-6A20F77259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48881" y="6728770"/>
            <a:ext cx="2540001" cy="25568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FA6EBF0-C7C4-E044-8E1D-E20607A1F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6865" y="1443255"/>
            <a:ext cx="20290269" cy="908060"/>
          </a:xfrm>
          <a:prstGeom prst="rect">
            <a:avLst/>
          </a:prstGeom>
        </p:spPr>
        <p:txBody>
          <a:bodyPr/>
          <a:lstStyle/>
          <a:p>
            <a:r>
              <a:rPr lang="lv-LV"/>
              <a:t>HEADLINE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36209-7130-4841-9A61-C85992C0B7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864" y="3200399"/>
            <a:ext cx="10145135" cy="9072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7950F22-5730-D74D-8510-B43458A864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89901" y="3200399"/>
            <a:ext cx="9447233" cy="9072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8283CFCB-91D2-4BAA-AAEC-BF837E7CEC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48882" y="6728769"/>
            <a:ext cx="2540001" cy="255684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2021 © MULTITUTE. ALL RIGHTS RESERVED.">
            <a:extLst>
              <a:ext uri="{FF2B5EF4-FFF2-40B4-BE49-F238E27FC236}">
                <a16:creationId xmlns:a16="http://schemas.microsoft.com/office/drawing/2014/main" id="{A4E66783-4F0D-DC41-9FDE-7F08052F0C6E}"/>
              </a:ext>
            </a:extLst>
          </p:cNvPr>
          <p:cNvSpPr txBox="1"/>
          <p:nvPr userDrawn="1"/>
        </p:nvSpPr>
        <p:spPr>
          <a:xfrm rot="16200000">
            <a:off x="21955528" y="11163574"/>
            <a:ext cx="3582712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200"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rPr b="0" i="0">
                <a:latin typeface="Gotham Book" pitchFamily="2" charset="0"/>
              </a:rPr>
              <a:t>2021 © </a:t>
            </a:r>
            <a:r>
              <a:rPr lang="fi-FI" b="0" i="0">
                <a:latin typeface="Gotham Book" pitchFamily="2" charset="0"/>
              </a:rPr>
              <a:t>MULTITUDE</a:t>
            </a:r>
            <a:r>
              <a:rPr b="0" i="0">
                <a:latin typeface="Gotham Book" pitchFamily="2" charset="0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1166658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094064" y="1443255"/>
            <a:ext cx="20551879" cy="908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lang="en-GB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94064" y="2808514"/>
            <a:ext cx="20551879" cy="918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" name="MSIPCMContentMarking" descr="{&quot;HashCode&quot;:-2129860872,&quot;Placement&quot;:&quot;Footer&quot;,&quot;Top&quot;:1060.90552,&quot;Left&quot;:0.0,&quot;SlideWidth&quot;:1920,&quot;SlideHeight&quot;:1080}">
            <a:extLst>
              <a:ext uri="{FF2B5EF4-FFF2-40B4-BE49-F238E27FC236}">
                <a16:creationId xmlns:a16="http://schemas.microsoft.com/office/drawing/2014/main" id="{662A169F-46DF-8CF2-7531-B277B93DA4C9}"/>
              </a:ext>
            </a:extLst>
          </p:cNvPr>
          <p:cNvSpPr txBox="1"/>
          <p:nvPr userDrawn="1"/>
        </p:nvSpPr>
        <p:spPr>
          <a:xfrm>
            <a:off x="0" y="13473500"/>
            <a:ext cx="1858708" cy="2425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u="none" strike="noStrike" cap="none" spc="0" normalizeH="0" baseline="0">
                <a:ln>
                  <a:noFill/>
                </a:ln>
                <a:solidFill>
                  <a:srgbClr val="0078D7"/>
                </a:solidFill>
                <a:effectLst/>
                <a:uFillTx/>
                <a:latin typeface="Open Sans" panose="020B0606030504020204" pitchFamily="34" charset="0"/>
                <a:sym typeface="Helvetica Neue"/>
              </a:rPr>
              <a:t>FE-Classification: General\Anyone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4" r:id="rId3"/>
    <p:sldLayoutId id="2147483693" r:id="rId4"/>
    <p:sldLayoutId id="2147483673" r:id="rId5"/>
    <p:sldLayoutId id="2147483675" r:id="rId6"/>
    <p:sldLayoutId id="2147483678" r:id="rId7"/>
    <p:sldLayoutId id="2147483677" r:id="rId8"/>
    <p:sldLayoutId id="2147483694" r:id="rId9"/>
    <p:sldLayoutId id="2147483687" r:id="rId10"/>
    <p:sldLayoutId id="2147483685" r:id="rId11"/>
    <p:sldLayoutId id="2147483692" r:id="rId12"/>
    <p:sldLayoutId id="2147483679" r:id="rId13"/>
    <p:sldLayoutId id="2147483667" r:id="rId14"/>
    <p:sldLayoutId id="2147483668" r:id="rId15"/>
    <p:sldLayoutId id="2147483671" r:id="rId16"/>
    <p:sldLayoutId id="2147483695" r:id="rId17"/>
  </p:sldLayoutIdLst>
  <p:transition spd="med"/>
  <p:txStyles>
    <p:titleStyle>
      <a:lvl1pPr marL="0" marR="0" indent="0" algn="ctr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Gotham Bold" pitchFamily="2" charset="0"/>
          <a:ea typeface="+mn-ea"/>
          <a:cs typeface="+mn-cs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otham Book" pitchFamily="2" charset="77"/>
          <a:ea typeface="+mn-ea"/>
          <a:cs typeface="+mn-cs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otham Book" pitchFamily="2" charset="77"/>
          <a:ea typeface="+mn-ea"/>
          <a:cs typeface="+mn-cs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otham Book" pitchFamily="2" charset="77"/>
          <a:ea typeface="+mn-ea"/>
          <a:cs typeface="+mn-cs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otham Book" pitchFamily="2" charset="77"/>
          <a:ea typeface="+mn-ea"/>
          <a:cs typeface="+mn-cs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otham Book" pitchFamily="2" charset="77"/>
          <a:ea typeface="+mn-ea"/>
          <a:cs typeface="+mn-cs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hyperlink" Target="http://www.linkedin.com/in/martin-sustek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F59D57A-BAC1-24E0-996E-22B1E3651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7585"/>
            <a:ext cx="24384001" cy="1371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4FF5F1-E2CE-FD6B-7F14-EE62C6F9811F}"/>
              </a:ext>
            </a:extLst>
          </p:cNvPr>
          <p:cNvSpPr txBox="1"/>
          <p:nvPr/>
        </p:nvSpPr>
        <p:spPr>
          <a:xfrm>
            <a:off x="7737231" y="520860"/>
            <a:ext cx="8809892" cy="3785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7200" i="0" dirty="0">
                <a:solidFill>
                  <a:schemeClr val="bg1"/>
                </a:solidFill>
                <a:effectLst/>
                <a:latin typeface="-apple-system"/>
              </a:rPr>
              <a:t>8 </a:t>
            </a:r>
            <a:r>
              <a:rPr lang="en-US" sz="7200" i="0" dirty="0" err="1">
                <a:solidFill>
                  <a:schemeClr val="bg1"/>
                </a:solidFill>
                <a:effectLst/>
                <a:latin typeface="-apple-system"/>
              </a:rPr>
              <a:t>vývojárskych</a:t>
            </a:r>
            <a:r>
              <a:rPr lang="en-US" sz="720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sz="7200" i="0" dirty="0" err="1">
                <a:solidFill>
                  <a:schemeClr val="bg1"/>
                </a:solidFill>
                <a:effectLst/>
                <a:latin typeface="-apple-system"/>
              </a:rPr>
              <a:t>nástrojov</a:t>
            </a:r>
            <a:r>
              <a:rPr lang="en-US" sz="7200" i="0" dirty="0">
                <a:solidFill>
                  <a:schemeClr val="bg1"/>
                </a:solidFill>
                <a:effectLst/>
                <a:latin typeface="-apple-system"/>
              </a:rPr>
              <a:t>,</a:t>
            </a:r>
            <a:br>
              <a:rPr lang="en-US" sz="7200" i="0" dirty="0">
                <a:solidFill>
                  <a:schemeClr val="bg1"/>
                </a:solidFill>
                <a:effectLst/>
                <a:latin typeface="-apple-system"/>
              </a:rPr>
            </a:br>
            <a:r>
              <a:rPr lang="en-US" sz="4800" i="0" dirty="0" err="1">
                <a:solidFill>
                  <a:schemeClr val="bg1"/>
                </a:solidFill>
                <a:effectLst/>
                <a:latin typeface="-apple-system"/>
              </a:rPr>
              <a:t>ktoré</a:t>
            </a:r>
            <a:r>
              <a:rPr lang="en-US" sz="480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sz="4800" i="0" dirty="0" err="1">
                <a:solidFill>
                  <a:schemeClr val="bg1"/>
                </a:solidFill>
                <a:effectLst/>
                <a:latin typeface="-apple-system"/>
              </a:rPr>
              <a:t>možno</a:t>
            </a:r>
            <a:r>
              <a:rPr lang="en-US" sz="480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sz="4800" i="0" dirty="0" err="1">
                <a:solidFill>
                  <a:schemeClr val="bg1"/>
                </a:solidFill>
                <a:effectLst/>
                <a:latin typeface="-apple-system"/>
              </a:rPr>
              <a:t>nepoznáte</a:t>
            </a:r>
            <a:r>
              <a:rPr lang="en-US" sz="4800" i="0" dirty="0">
                <a:solidFill>
                  <a:schemeClr val="bg1"/>
                </a:solidFill>
                <a:effectLst/>
                <a:latin typeface="-apple-system"/>
              </a:rPr>
              <a:t> a </a:t>
            </a:r>
            <a:r>
              <a:rPr lang="en-US" sz="4800" i="0" dirty="0" err="1">
                <a:solidFill>
                  <a:schemeClr val="bg1"/>
                </a:solidFill>
                <a:effectLst/>
                <a:latin typeface="-apple-system"/>
              </a:rPr>
              <a:t>mali</a:t>
            </a:r>
            <a:r>
              <a:rPr lang="en-US" sz="4800" i="0" dirty="0">
                <a:solidFill>
                  <a:schemeClr val="bg1"/>
                </a:solidFill>
                <a:effectLst/>
                <a:latin typeface="-apple-system"/>
              </a:rPr>
              <a:t> by </a:t>
            </a:r>
            <a:r>
              <a:rPr lang="en-US" sz="4800" i="0" dirty="0" err="1">
                <a:solidFill>
                  <a:schemeClr val="bg1"/>
                </a:solidFill>
                <a:effectLst/>
                <a:latin typeface="-apple-system"/>
              </a:rPr>
              <a:t>ste</a:t>
            </a:r>
            <a:r>
              <a:rPr lang="en-US" sz="4800" i="0" dirty="0">
                <a:solidFill>
                  <a:schemeClr val="bg1"/>
                </a:solidFill>
                <a:effectLst/>
                <a:latin typeface="-apple-system"/>
              </a:rPr>
              <a:t> ich </a:t>
            </a:r>
            <a:r>
              <a:rPr lang="en-US" sz="4800" i="0" dirty="0" err="1">
                <a:solidFill>
                  <a:schemeClr val="bg1"/>
                </a:solidFill>
                <a:effectLst/>
                <a:latin typeface="-apple-system"/>
              </a:rPr>
              <a:t>vyskúšať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22D59D-DAA4-46DF-6BF4-D81A58277B95}"/>
              </a:ext>
            </a:extLst>
          </p:cNvPr>
          <p:cNvSpPr txBox="1"/>
          <p:nvPr/>
        </p:nvSpPr>
        <p:spPr>
          <a:xfrm>
            <a:off x="7873512" y="5549303"/>
            <a:ext cx="12335606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1000"/>
              </a:spcBef>
            </a:pPr>
            <a:r>
              <a:rPr lang="en-US" sz="3200" dirty="0">
                <a:solidFill>
                  <a:schemeClr val="bg1"/>
                </a:solidFill>
              </a:rPr>
              <a:t>Martin </a:t>
            </a:r>
            <a:r>
              <a:rPr lang="sk-SK" sz="3200" dirty="0">
                <a:solidFill>
                  <a:schemeClr val="bg1"/>
                </a:solidFill>
              </a:rPr>
              <a:t>Š</a:t>
            </a:r>
            <a:r>
              <a:rPr lang="en-US" sz="3200" dirty="0" err="1">
                <a:solidFill>
                  <a:schemeClr val="bg1"/>
                </a:solidFill>
              </a:rPr>
              <a:t>ustek</a:t>
            </a:r>
            <a:endParaRPr lang="en-US" sz="3200" dirty="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  <a:spcBef>
                <a:spcPts val="1000"/>
              </a:spcBef>
            </a:pPr>
            <a:r>
              <a:rPr lang="en-US" sz="3200" dirty="0">
                <a:solidFill>
                  <a:schemeClr val="bg1"/>
                </a:solidFill>
              </a:rPr>
              <a:t>Engineering Chapter Lead</a:t>
            </a:r>
          </a:p>
          <a:p>
            <a:pPr algn="l">
              <a:lnSpc>
                <a:spcPct val="100000"/>
              </a:lnSpc>
              <a:spcBef>
                <a:spcPts val="1000"/>
              </a:spcBef>
            </a:pPr>
            <a:r>
              <a:rPr lang="en-US" sz="3200" i="0" dirty="0">
                <a:solidFill>
                  <a:srgbClr val="2289EE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linkedin.com/in/martin-</a:t>
            </a:r>
            <a:r>
              <a:rPr lang="en-US" sz="3200" i="0" dirty="0" err="1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sustek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62357B-44A0-AAC9-87B7-36195661C62E}"/>
              </a:ext>
            </a:extLst>
          </p:cNvPr>
          <p:cNvSpPr/>
          <p:nvPr/>
        </p:nvSpPr>
        <p:spPr>
          <a:xfrm>
            <a:off x="20539736" y="10741311"/>
            <a:ext cx="3042139" cy="2620108"/>
          </a:xfrm>
          <a:prstGeom prst="rect">
            <a:avLst/>
          </a:prstGeom>
          <a:solidFill>
            <a:srgbClr val="E0E0E0"/>
          </a:solidFill>
          <a:ln w="12700">
            <a:miter lim="400000"/>
          </a:ln>
        </p:spPr>
        <p:txBody>
          <a:bodyPr lIns="50800" tIns="50800" rIns="50800" bIns="50800" rtlCol="0" anchor="ctr"/>
          <a:lstStyle/>
          <a:p>
            <a:pPr algn="l" defTabSz="825500"/>
            <a:endParaRPr lang="en-US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C1CE33B-D58D-11D3-BCA1-5F2B1AFB21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91235" y="10981794"/>
            <a:ext cx="2139142" cy="213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30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8C90FA0-60BB-6468-15CA-25F6DA2B2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70" y="588221"/>
            <a:ext cx="15263446" cy="1253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9731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A1D9C4A-6367-BF93-E262-710AE51D6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955" y="570589"/>
            <a:ext cx="12560692" cy="125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775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E57D-C2C1-9844-B86D-31E656D0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550" y="1332219"/>
            <a:ext cx="20290269" cy="1665705"/>
          </a:xfrm>
        </p:spPr>
        <p:txBody>
          <a:bodyPr>
            <a:noAutofit/>
          </a:bodyPr>
          <a:lstStyle/>
          <a:p>
            <a:pPr algn="l"/>
            <a:r>
              <a:rPr lang="en-US" sz="9600" dirty="0">
                <a:latin typeface="Gotham Medium" pitchFamily="2" charset="0"/>
              </a:rPr>
              <a:t>Dependabot</a:t>
            </a:r>
            <a:endParaRPr lang="en-FI" sz="9600" b="0" dirty="0">
              <a:solidFill>
                <a:schemeClr val="tx1"/>
              </a:solidFill>
              <a:latin typeface="Gotham Medium" pitchFamily="2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348B6EE-5547-2806-67C2-7F3731BF3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2627433"/>
            <a:ext cx="16478250" cy="1039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59330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E57D-C2C1-9844-B86D-31E656D0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550" y="1332219"/>
            <a:ext cx="20290269" cy="1665705"/>
          </a:xfrm>
        </p:spPr>
        <p:txBody>
          <a:bodyPr>
            <a:noAutofit/>
          </a:bodyPr>
          <a:lstStyle/>
          <a:p>
            <a:pPr algn="l"/>
            <a:r>
              <a:rPr lang="en-US" sz="9600" dirty="0">
                <a:latin typeface="Gotham Medium" pitchFamily="2" charset="0"/>
              </a:rPr>
              <a:t>Renovate</a:t>
            </a:r>
            <a:endParaRPr lang="en-FI" sz="9600" b="0" dirty="0">
              <a:solidFill>
                <a:schemeClr val="tx1"/>
              </a:solidFill>
              <a:latin typeface="Gotham Medium" pitchFamily="2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9001A14-390A-8CD0-D5D1-A9C2ACDE7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181" y="2713320"/>
            <a:ext cx="11882108" cy="828936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6C928B3-F294-B2E1-3F3D-1B405E92D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2988" y="5015884"/>
            <a:ext cx="10843754" cy="828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3652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E57D-C2C1-9844-B86D-31E656D0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865" y="6025147"/>
            <a:ext cx="20290269" cy="1665705"/>
          </a:xfrm>
        </p:spPr>
        <p:txBody>
          <a:bodyPr>
            <a:noAutofit/>
          </a:bodyPr>
          <a:lstStyle/>
          <a:p>
            <a:r>
              <a:rPr lang="en-US" sz="9600" b="0" dirty="0">
                <a:latin typeface="Gotham Medium" pitchFamily="2" charset="0"/>
              </a:rPr>
              <a:t>Server Sent Events</a:t>
            </a:r>
            <a:endParaRPr lang="en-FI" sz="9600" b="0" dirty="0">
              <a:latin typeface="Gotham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69124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15B7001F-133A-F9C4-F2C1-2253DDB6C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53" y="2997924"/>
            <a:ext cx="21127332" cy="97797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325CC5D-9945-EF0A-05CE-8FA5EE8FB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550" y="1332219"/>
            <a:ext cx="20290269" cy="1665705"/>
          </a:xfrm>
        </p:spPr>
        <p:txBody>
          <a:bodyPr>
            <a:noAutofit/>
          </a:bodyPr>
          <a:lstStyle/>
          <a:p>
            <a:pPr algn="l"/>
            <a:r>
              <a:rPr lang="en-US" sz="9600" dirty="0">
                <a:latin typeface="Gotham Medium" pitchFamily="2" charset="0"/>
              </a:rPr>
              <a:t>Native implementation</a:t>
            </a:r>
            <a:endParaRPr lang="en-FI" sz="9600" b="0" dirty="0">
              <a:solidFill>
                <a:schemeClr val="tx1"/>
              </a:solidFill>
              <a:latin typeface="Gotham Medium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C777CC-E11A-8083-12C5-4679E42F3E39}"/>
              </a:ext>
            </a:extLst>
          </p:cNvPr>
          <p:cNvSpPr txBox="1"/>
          <p:nvPr/>
        </p:nvSpPr>
        <p:spPr>
          <a:xfrm>
            <a:off x="12565660" y="9801545"/>
            <a:ext cx="10814539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Gotham Book" pitchFamily="2" charset="0"/>
                <a:sym typeface="Helvetica Neue"/>
              </a:rPr>
              <a:t>UTF-8 messages only</a:t>
            </a:r>
          </a:p>
          <a:p>
            <a:pPr marL="457200" marR="0" indent="-4572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Gotham Book" pitchFamily="2" charset="0"/>
                <a:sym typeface="Helvetica Neue"/>
              </a:rPr>
              <a:t>Maximum of 6 connections per browser</a:t>
            </a:r>
          </a:p>
          <a:p>
            <a:pPr marL="457200" marR="0" indent="-4572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800" dirty="0">
                <a:solidFill>
                  <a:schemeClr val="bg1"/>
                </a:solidFill>
                <a:latin typeface="Gotham Book" pitchFamily="2" charset="0"/>
              </a:rPr>
              <a:t>Mono-directional (server -&gt; client)</a:t>
            </a:r>
            <a:endParaRPr kumimoji="0" lang="en-US" sz="48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Gotham Book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8522022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ECD28DF-5D7F-277E-E450-CAF73A1D2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535" y="554592"/>
            <a:ext cx="21131480" cy="8265490"/>
          </a:xfrm>
          <a:prstGeom prst="rect">
            <a:avLst/>
          </a:prstGeom>
        </p:spPr>
      </p:pic>
      <p:pic>
        <p:nvPicPr>
          <p:cNvPr id="10" name="Picture 9" descr="A diagram of a computer and a device&#10;&#10;Description automatically generated">
            <a:extLst>
              <a:ext uri="{FF2B5EF4-FFF2-40B4-BE49-F238E27FC236}">
                <a16:creationId xmlns:a16="http://schemas.microsoft.com/office/drawing/2014/main" id="{C31CA51C-DEB3-5D4D-9C2C-274F045BD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046" y="7481749"/>
            <a:ext cx="7605419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7800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E57D-C2C1-9844-B86D-31E656D0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865" y="6025147"/>
            <a:ext cx="20290269" cy="1665705"/>
          </a:xfrm>
        </p:spPr>
        <p:txBody>
          <a:bodyPr>
            <a:noAutofit/>
          </a:bodyPr>
          <a:lstStyle/>
          <a:p>
            <a:r>
              <a:rPr lang="en-US" sz="9600" b="0" dirty="0">
                <a:latin typeface="Gotham Medium" pitchFamily="2" charset="0"/>
              </a:rPr>
              <a:t>Just</a:t>
            </a:r>
            <a:endParaRPr lang="en-FI" sz="9600" b="0" dirty="0">
              <a:latin typeface="Gotham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16997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A3A1621-3FA1-9860-E873-5E2AD6484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50" y="523254"/>
            <a:ext cx="17106099" cy="126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511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7402C93-1CD1-7F0F-D19A-A4CDFBCA2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60" y="633518"/>
            <a:ext cx="20382480" cy="1244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5965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2CAE12A-7E42-BD73-EF19-42BC76EC5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5395913"/>
            <a:ext cx="1333500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67952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E57D-C2C1-9844-B86D-31E656D0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016" y="6359254"/>
            <a:ext cx="11803949" cy="1665705"/>
          </a:xfrm>
        </p:spPr>
        <p:txBody>
          <a:bodyPr>
            <a:noAutofit/>
          </a:bodyPr>
          <a:lstStyle/>
          <a:p>
            <a:r>
              <a:rPr lang="en-US" sz="9600" b="0" dirty="0">
                <a:latin typeface="Gotham Medium" pitchFamily="2" charset="0"/>
              </a:rPr>
              <a:t>Plant UML</a:t>
            </a:r>
            <a:endParaRPr lang="en-FI" sz="9600" b="0" dirty="0">
              <a:latin typeface="Gotham Medium" pitchFamily="2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E3A292D-AE23-266E-B2C4-9BCB6267D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723" y="2668902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57125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594277D-1354-6B3A-ACB1-294782EE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091" y="1865984"/>
            <a:ext cx="17893817" cy="998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04384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56FF2320-B957-A209-826E-2778C66AF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018" y="497843"/>
            <a:ext cx="16881963" cy="1272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8504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E57D-C2C1-9844-B86D-31E656D0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865" y="6025147"/>
            <a:ext cx="20290269" cy="1665705"/>
          </a:xfrm>
        </p:spPr>
        <p:txBody>
          <a:bodyPr>
            <a:noAutofit/>
          </a:bodyPr>
          <a:lstStyle/>
          <a:p>
            <a:r>
              <a:rPr lang="en-US" sz="9600" b="0" dirty="0" err="1">
                <a:latin typeface="Gotham Medium" pitchFamily="2" charset="0"/>
              </a:rPr>
              <a:t>Mockovanie</a:t>
            </a:r>
            <a:r>
              <a:rPr lang="en-US" sz="9600" b="0" dirty="0">
                <a:latin typeface="Gotham Medium" pitchFamily="2" charset="0"/>
              </a:rPr>
              <a:t> </a:t>
            </a:r>
            <a:r>
              <a:rPr lang="en-US" sz="9600" b="0" dirty="0" err="1">
                <a:latin typeface="Gotham Medium" pitchFamily="2" charset="0"/>
              </a:rPr>
              <a:t>Javascript</a:t>
            </a:r>
            <a:r>
              <a:rPr lang="en-US" sz="9600" b="0" dirty="0">
                <a:latin typeface="Gotham Medium" pitchFamily="2" charset="0"/>
              </a:rPr>
              <a:t> </a:t>
            </a:r>
            <a:r>
              <a:rPr lang="en-US" sz="9600" b="0" dirty="0" err="1">
                <a:latin typeface="Gotham Medium" pitchFamily="2" charset="0"/>
              </a:rPr>
              <a:t>aplik</a:t>
            </a:r>
            <a:r>
              <a:rPr lang="sk-SK" sz="9600" b="0" dirty="0">
                <a:latin typeface="Gotham Medium" pitchFamily="2" charset="0"/>
              </a:rPr>
              <a:t>ácií</a:t>
            </a:r>
            <a:endParaRPr lang="en-FI" sz="9600" b="0" dirty="0">
              <a:latin typeface="Gotham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6017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61141814-C3F1-1777-64DF-16402BF51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873" y="697981"/>
            <a:ext cx="17038348" cy="1232003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963C2A86-4CD3-602E-E104-81717C57D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019" y="1177436"/>
            <a:ext cx="6944306" cy="397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9336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A8E3EA9-ED83-650F-62B7-35B2199EE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184" y="579113"/>
            <a:ext cx="17577867" cy="12557773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9B007869-2855-89A9-FD6B-C1AC40C5B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7169" y="943707"/>
            <a:ext cx="7473462" cy="373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93061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6AFF2E7-67F3-7029-E4DA-A64AF41B8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66" y="1467191"/>
            <a:ext cx="23259219" cy="1078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2040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E57D-C2C1-9844-B86D-31E656D0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865" y="4934901"/>
            <a:ext cx="20290269" cy="1665705"/>
          </a:xfrm>
        </p:spPr>
        <p:txBody>
          <a:bodyPr>
            <a:noAutofit/>
          </a:bodyPr>
          <a:lstStyle/>
          <a:p>
            <a:r>
              <a:rPr lang="en-US" sz="9600" b="0" dirty="0" err="1">
                <a:latin typeface="Gotham Medium" pitchFamily="2" charset="0"/>
              </a:rPr>
              <a:t>Preklady</a:t>
            </a:r>
            <a:r>
              <a:rPr lang="en-US" sz="9600" b="0" dirty="0">
                <a:latin typeface="Gotham Medium" pitchFamily="2" charset="0"/>
              </a:rPr>
              <a:t> s</a:t>
            </a:r>
            <a:endParaRPr lang="en-FI" sz="9600" b="0" dirty="0">
              <a:latin typeface="Gotham Medium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694FA05-C355-66EC-A371-7F9EA5526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034" y="6452822"/>
            <a:ext cx="8867931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42798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E57D-C2C1-9844-B86D-31E656D0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550" y="1332219"/>
            <a:ext cx="20290269" cy="1665705"/>
          </a:xfrm>
        </p:spPr>
        <p:txBody>
          <a:bodyPr>
            <a:noAutofit/>
          </a:bodyPr>
          <a:lstStyle/>
          <a:p>
            <a:pPr algn="l"/>
            <a:r>
              <a:rPr lang="en-US" sz="9600" dirty="0">
                <a:latin typeface="Gotham Medium" pitchFamily="2" charset="0"/>
              </a:rPr>
              <a:t>Angular SPA – translation management</a:t>
            </a:r>
            <a:endParaRPr lang="en-FI" sz="9600" b="0" dirty="0">
              <a:solidFill>
                <a:schemeClr val="tx1"/>
              </a:solidFill>
              <a:latin typeface="Gotham Medium" pitchFamily="2" charset="0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CADF2C4-8DA0-E62A-2470-1D52FD1E6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684" y="2821677"/>
            <a:ext cx="17708632" cy="1000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4774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6F43CA-5FBC-B7F2-C504-1EA2936D8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727AC7E-6DD4-86DB-E4AA-E3BC831C8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78" y="390618"/>
            <a:ext cx="23775843" cy="129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8064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2C71CC9-9E4E-6219-8798-5EEDDF8DF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2" y="1264921"/>
            <a:ext cx="23609729" cy="1095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7438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285EBB-E9D8-F1E7-D8F0-F154B9582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6BE85D9-EA19-6908-1CF1-834C0C5B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2" y="1212894"/>
            <a:ext cx="23716855" cy="1129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5697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29B8D4-8AA6-09B3-F0D9-A49C8A49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2FA16D7-B771-1413-FBC9-FBC705934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48" y="1200291"/>
            <a:ext cx="23717904" cy="1131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950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BB26B6-7D79-84AA-5501-F02C0D4E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02D6829-0FDA-140A-CBFD-EC0EB763B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2" y="1188062"/>
            <a:ext cx="23769173" cy="1133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3879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4F2994-8197-70D9-FB52-A7B51E7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0361015-0D3F-6F25-2BBD-2A3BC1402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4" y="1253704"/>
            <a:ext cx="23493992" cy="1120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5755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465208F-849E-8B82-8C09-8ACFD8B74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89" y="1507296"/>
            <a:ext cx="23667162" cy="109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9725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HOR: GEORGE ANDERSON">
            <a:extLst>
              <a:ext uri="{FF2B5EF4-FFF2-40B4-BE49-F238E27FC236}">
                <a16:creationId xmlns:a16="http://schemas.microsoft.com/office/drawing/2014/main" id="{A5C2CC4F-202D-FC42-87EF-21077ADCFFAE}"/>
              </a:ext>
            </a:extLst>
          </p:cNvPr>
          <p:cNvSpPr txBox="1"/>
          <p:nvPr/>
        </p:nvSpPr>
        <p:spPr>
          <a:xfrm>
            <a:off x="10636290" y="12171617"/>
            <a:ext cx="311142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  <a:latin typeface="Gotham-Medium"/>
                <a:ea typeface="Gotham-Medium"/>
                <a:cs typeface="Gotham-Medium"/>
                <a:sym typeface="Gotham-Medium"/>
              </a:defRPr>
            </a:pPr>
            <a:r>
              <a:rPr b="1">
                <a:latin typeface="Gotham-Book"/>
                <a:ea typeface="Gotham-Book"/>
                <a:cs typeface="Gotham-Book"/>
                <a:sym typeface="Gotham-Book"/>
              </a:rPr>
              <a:t>AUTHOR:</a:t>
            </a:r>
            <a:r>
              <a:rPr lang="en-GB" b="1">
                <a:latin typeface="Gotham-Book"/>
                <a:ea typeface="Gotham-Book"/>
                <a:cs typeface="Gotham-Book"/>
                <a:sym typeface="Gotham-Book"/>
              </a:rPr>
              <a:t> </a:t>
            </a:r>
            <a:r>
              <a:rPr lang="en-GB">
                <a:latin typeface="Gotham-Book"/>
                <a:ea typeface="Gotham-Book"/>
                <a:cs typeface="Gotham-Book"/>
                <a:sym typeface="Gotham-Book"/>
              </a:rPr>
              <a:t>Martin </a:t>
            </a:r>
            <a:r>
              <a:rPr lang="sk-SK">
                <a:latin typeface="Gotham-Book"/>
                <a:ea typeface="Gotham-Book"/>
                <a:cs typeface="Gotham-Book"/>
                <a:sym typeface="Gotham-Book"/>
              </a:rPr>
              <a:t>Šustek</a:t>
            </a:r>
            <a:endParaRPr>
              <a:latin typeface="Gotham-Book"/>
              <a:ea typeface="Gotham-Book"/>
              <a:cs typeface="Gotham-Book"/>
              <a:sym typeface="Gotham-Book"/>
            </a:endParaRPr>
          </a:p>
        </p:txBody>
      </p:sp>
    </p:spTree>
    <p:extLst>
      <p:ext uri="{BB962C8B-B14F-4D97-AF65-F5344CB8AC3E}">
        <p14:creationId xmlns:p14="http://schemas.microsoft.com/office/powerpoint/2010/main" val="135821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EA226E4-186B-2E72-FEFE-5A2BF11C4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89" y="1243525"/>
            <a:ext cx="23742862" cy="1103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5356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E57D-C2C1-9844-B86D-31E656D0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865" y="6710948"/>
            <a:ext cx="20290269" cy="1665705"/>
          </a:xfrm>
        </p:spPr>
        <p:txBody>
          <a:bodyPr>
            <a:noAutofit/>
          </a:bodyPr>
          <a:lstStyle/>
          <a:p>
            <a:r>
              <a:rPr lang="en-US" sz="7200" b="0" dirty="0">
                <a:latin typeface="Gotham Medium" pitchFamily="2" charset="0"/>
              </a:rPr>
              <a:t>Feature switching &amp; A/B testing</a:t>
            </a:r>
            <a:endParaRPr lang="en-FI" sz="7200" b="0" dirty="0">
              <a:latin typeface="Gotham Medium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6220B5-9616-7AAB-26FA-1FFC5087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638" y="4904564"/>
            <a:ext cx="9178723" cy="166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83929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EEAC14F-8C5F-A242-FFCD-6CD98DFBE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88" y="1495863"/>
            <a:ext cx="23716419" cy="110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404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A1FFEE1-5CCC-2539-5F94-4382FD275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7" y="584417"/>
            <a:ext cx="23732057" cy="1253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0746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87F688A-25FF-98E6-B591-E1CB8A6B0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31" y="910902"/>
            <a:ext cx="23660833" cy="1204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8923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E57D-C2C1-9844-B86D-31E656D0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865" y="6025147"/>
            <a:ext cx="20290269" cy="1665705"/>
          </a:xfrm>
        </p:spPr>
        <p:txBody>
          <a:bodyPr>
            <a:noAutofit/>
          </a:bodyPr>
          <a:lstStyle/>
          <a:p>
            <a:r>
              <a:rPr lang="en-US" sz="9600" b="0" dirty="0">
                <a:latin typeface="Gotham Medium" pitchFamily="2" charset="0"/>
              </a:rPr>
              <a:t>Dependency management</a:t>
            </a:r>
            <a:endParaRPr lang="en-FI" sz="9600" b="0" dirty="0">
              <a:latin typeface="Gotham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62061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Multitude">
      <a:dk1>
        <a:srgbClr val="000000"/>
      </a:dk1>
      <a:lt1>
        <a:srgbClr val="FAF6FF"/>
      </a:lt1>
      <a:dk2>
        <a:srgbClr val="85D6C0"/>
      </a:dk2>
      <a:lt2>
        <a:srgbClr val="ECECEC"/>
      </a:lt2>
      <a:accent1>
        <a:srgbClr val="85D6C0"/>
      </a:accent1>
      <a:accent2>
        <a:srgbClr val="ADEEDB"/>
      </a:accent2>
      <a:accent3>
        <a:srgbClr val="E0E0E0"/>
      </a:accent3>
      <a:accent4>
        <a:srgbClr val="C3C3C3"/>
      </a:accent4>
      <a:accent5>
        <a:srgbClr val="2289EE"/>
      </a:accent5>
      <a:accent6>
        <a:srgbClr val="85D6C0"/>
      </a:accent6>
      <a:hlink>
        <a:srgbClr val="2289EE"/>
      </a:hlink>
      <a:folHlink>
        <a:srgbClr val="000000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0E0E0"/>
        </a:solidFill>
        <a:ln w="12700">
          <a:miter lim="400000"/>
        </a:ln>
      </a:spPr>
      <a:bodyPr lIns="50800" tIns="50800" rIns="50800" bIns="50800" anchor="ctr"/>
      <a:lstStyle>
        <a:defPPr algn="l" defTabSz="825500">
          <a:defRPr sz="3200">
            <a:solidFill>
              <a:srgbClr val="FFFFFF"/>
            </a:solidFill>
            <a:latin typeface="Helvetica Neue Medium"/>
            <a:ea typeface="Helvetica Neue Medium"/>
            <a:cs typeface="Helvetica Neue Medium"/>
            <a:sym typeface="Helvetica Neue Medium"/>
          </a:defRPr>
        </a:defPPr>
      </a:lst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u="none" strike="noStrike" cap="none" spc="0" normalizeH="0" baseline="0" dirty="0" smtClean="0">
            <a:ln>
              <a:noFill/>
            </a:ln>
            <a:solidFill>
              <a:schemeClr val="tx1"/>
            </a:solidFill>
            <a:effectLst/>
            <a:uFillTx/>
            <a:latin typeface="Gotham Book" pitchFamily="2" charset="0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Multitude_2021_Template_format_rv-03" id="{D25DC475-69C6-5C4B-B6D7-3974F1B9A1BA}" vid="{29E468FD-815A-8C45-8596-B4FF0401B51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F534C95BC1964091D78A732F892FC6" ma:contentTypeVersion="15" ma:contentTypeDescription="Create a new document." ma:contentTypeScope="" ma:versionID="4847bc611125be5cf62f8efb2e017d32">
  <xsd:schema xmlns:xsd="http://www.w3.org/2001/XMLSchema" xmlns:xs="http://www.w3.org/2001/XMLSchema" xmlns:p="http://schemas.microsoft.com/office/2006/metadata/properties" xmlns:ns3="cd7cc474-b6cf-4593-ba98-fec3cce78bff" xmlns:ns4="4976c767-43e9-4f12-abca-101e531b9a73" targetNamespace="http://schemas.microsoft.com/office/2006/metadata/properties" ma:root="true" ma:fieldsID="3d804948e648ac0d5075158f3155f1ea" ns3:_="" ns4:_="">
    <xsd:import namespace="cd7cc474-b6cf-4593-ba98-fec3cce78bff"/>
    <xsd:import namespace="4976c767-43e9-4f12-abca-101e531b9a7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MediaServiceAutoKeyPoints" minOccurs="0"/>
                <xsd:element ref="ns4:MediaServiceKeyPoints" minOccurs="0"/>
                <xsd:element ref="ns4:_activity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7cc474-b6cf-4593-ba98-fec3cce78bf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76c767-43e9-4f12-abca-101e531b9a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976c767-43e9-4f12-abca-101e531b9a73" xsi:nil="true"/>
  </documentManagement>
</p:properties>
</file>

<file path=customXml/itemProps1.xml><?xml version="1.0" encoding="utf-8"?>
<ds:datastoreItem xmlns:ds="http://schemas.openxmlformats.org/officeDocument/2006/customXml" ds:itemID="{F5A4B267-8077-4DE2-AF0B-B50F13AD4A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253948-6CE1-4602-B057-6E68495B4353}">
  <ds:schemaRefs>
    <ds:schemaRef ds:uri="4976c767-43e9-4f12-abca-101e531b9a73"/>
    <ds:schemaRef ds:uri="cd7cc474-b6cf-4593-ba98-fec3cce78bf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0D0ACA0-21E2-4C7E-BB8E-0116FBF3C1A5}">
  <ds:schemaRefs>
    <ds:schemaRef ds:uri="cd7cc474-b6cf-4593-ba98-fec3cce78bff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976c767-43e9-4f12-abca-101e531b9a73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SustekMultitudeFooConf2023</Template>
  <TotalTime>28417</TotalTime>
  <Words>76</Words>
  <Application>Microsoft Office PowerPoint</Application>
  <PresentationFormat>Custom</PresentationFormat>
  <Paragraphs>19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-apple-system</vt:lpstr>
      <vt:lpstr>Arial</vt:lpstr>
      <vt:lpstr>Gotham Bold</vt:lpstr>
      <vt:lpstr>Gotham Book</vt:lpstr>
      <vt:lpstr>Gotham Medium</vt:lpstr>
      <vt:lpstr>Gotham-Book</vt:lpstr>
      <vt:lpstr>Gotham-Medium</vt:lpstr>
      <vt:lpstr>Helvetica Neue</vt:lpstr>
      <vt:lpstr>Helvetica Neue Medium</vt:lpstr>
      <vt:lpstr>Open Sans</vt:lpstr>
      <vt:lpstr>21_BasicWhite</vt:lpstr>
      <vt:lpstr>PowerPoint Presentation</vt:lpstr>
      <vt:lpstr>PowerPoint Presentation</vt:lpstr>
      <vt:lpstr>PowerPoint Presentation</vt:lpstr>
      <vt:lpstr>PowerPoint Presentation</vt:lpstr>
      <vt:lpstr>Feature switching &amp; A/B testing</vt:lpstr>
      <vt:lpstr>PowerPoint Presentation</vt:lpstr>
      <vt:lpstr>PowerPoint Presentation</vt:lpstr>
      <vt:lpstr>PowerPoint Presentation</vt:lpstr>
      <vt:lpstr>Dependency management</vt:lpstr>
      <vt:lpstr>PowerPoint Presentation</vt:lpstr>
      <vt:lpstr>PowerPoint Presentation</vt:lpstr>
      <vt:lpstr>Dependabot</vt:lpstr>
      <vt:lpstr>Renovate</vt:lpstr>
      <vt:lpstr>Server Sent Events</vt:lpstr>
      <vt:lpstr>Native implementation</vt:lpstr>
      <vt:lpstr>PowerPoint Presentation</vt:lpstr>
      <vt:lpstr>Just</vt:lpstr>
      <vt:lpstr>PowerPoint Presentation</vt:lpstr>
      <vt:lpstr>PowerPoint Presentation</vt:lpstr>
      <vt:lpstr>Plant UML</vt:lpstr>
      <vt:lpstr>PowerPoint Presentation</vt:lpstr>
      <vt:lpstr>PowerPoint Presentation</vt:lpstr>
      <vt:lpstr>Mockovanie Javascript aplikácií</vt:lpstr>
      <vt:lpstr>PowerPoint Presentation</vt:lpstr>
      <vt:lpstr>PowerPoint Presentation</vt:lpstr>
      <vt:lpstr>PowerPoint Presentation</vt:lpstr>
      <vt:lpstr>Preklady s</vt:lpstr>
      <vt:lpstr>Angular SPA – translation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Šustek</dc:creator>
  <cp:lastModifiedBy>Martin Šustek</cp:lastModifiedBy>
  <cp:revision>90</cp:revision>
  <dcterms:created xsi:type="dcterms:W3CDTF">2023-01-22T15:11:34Z</dcterms:created>
  <dcterms:modified xsi:type="dcterms:W3CDTF">2024-01-31T16:56:12Z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0x010100F0F534C95BC1964091D78A732F892FC6</vt:lpwstr>
  </property>
  <property fmtid="{D5CDD505-2E9C-101B-9397-08002B2CF9AE}" pid="3" name="MSIP_Label_a594c699-5968-407f-bbcf-c0744599504d_ActionId">
    <vt:lpwstr>8c859660-eeea-45ef-9e18-27b3aada65c5</vt:lpwstr>
  </property>
  <property fmtid="{D5CDD505-2E9C-101B-9397-08002B2CF9AE}" pid="4" name="MSIP_Label_a594c699-5968-407f-bbcf-c0744599504d_Application">
    <vt:lpwstr>Microsoft Azure Information Protection</vt:lpwstr>
  </property>
  <property fmtid="{D5CDD505-2E9C-101B-9397-08002B2CF9AE}" pid="5" name="MSIP_Label_a594c699-5968-407f-bbcf-c0744599504d_Enabled">
    <vt:lpwstr>True</vt:lpwstr>
  </property>
  <property fmtid="{D5CDD505-2E9C-101B-9397-08002B2CF9AE}" pid="6" name="MSIP_Label_a594c699-5968-407f-bbcf-c0744599504d_Extended_MSFT_Method">
    <vt:lpwstr>Manual</vt:lpwstr>
  </property>
  <property fmtid="{D5CDD505-2E9C-101B-9397-08002B2CF9AE}" pid="7" name="MSIP_Label_a594c699-5968-407f-bbcf-c0744599504d_Name">
    <vt:lpwstr>General</vt:lpwstr>
  </property>
  <property fmtid="{D5CDD505-2E9C-101B-9397-08002B2CF9AE}" pid="8" name="MSIP_Label_a594c699-5968-407f-bbcf-c0744599504d_Owner">
    <vt:lpwstr>paul.wasastjerna@ferratum.com</vt:lpwstr>
  </property>
  <property fmtid="{D5CDD505-2E9C-101B-9397-08002B2CF9AE}" pid="9" name="MSIP_Label_a594c699-5968-407f-bbcf-c0744599504d_SetDate">
    <vt:lpwstr>2021-04-28T07:42:12.7865560Z</vt:lpwstr>
  </property>
  <property fmtid="{D5CDD505-2E9C-101B-9397-08002B2CF9AE}" pid="10" name="MSIP_Label_a594c699-5968-407f-bbcf-c0744599504d_SiteId">
    <vt:lpwstr>5a8ffcb6-75af-440e-a00a-8abb35673ff9</vt:lpwstr>
  </property>
  <property fmtid="{D5CDD505-2E9C-101B-9397-08002B2CF9AE}" pid="11" name="NXPowerLiteLastOptimized">
    <vt:lpwstr>1200323</vt:lpwstr>
  </property>
  <property fmtid="{D5CDD505-2E9C-101B-9397-08002B2CF9AE}" pid="12" name="NXPowerLiteSettings">
    <vt:lpwstr>C7000400038000</vt:lpwstr>
  </property>
  <property fmtid="{D5CDD505-2E9C-101B-9397-08002B2CF9AE}" pid="13" name="NXPowerLiteVersion">
    <vt:lpwstr>S9.0.3</vt:lpwstr>
  </property>
  <property fmtid="{D5CDD505-2E9C-101B-9397-08002B2CF9AE}" pid="14" name="MediaServiceImageTags">
    <vt:lpwstr/>
  </property>
  <property fmtid="{D5CDD505-2E9C-101B-9397-08002B2CF9AE}" pid="15" name="MSIP_Label_a36411b6-c86b-474d-9f28-a9a79a66becf_Enabled">
    <vt:lpwstr>true</vt:lpwstr>
  </property>
  <property fmtid="{D5CDD505-2E9C-101B-9397-08002B2CF9AE}" pid="16" name="MSIP_Label_a36411b6-c86b-474d-9f28-a9a79a66becf_SetDate">
    <vt:lpwstr>2023-01-26T13:26:12Z</vt:lpwstr>
  </property>
  <property fmtid="{D5CDD505-2E9C-101B-9397-08002B2CF9AE}" pid="17" name="MSIP_Label_a36411b6-c86b-474d-9f28-a9a79a66becf_Method">
    <vt:lpwstr>Privileged</vt:lpwstr>
  </property>
  <property fmtid="{D5CDD505-2E9C-101B-9397-08002B2CF9AE}" pid="18" name="MSIP_Label_a36411b6-c86b-474d-9f28-a9a79a66becf_Name">
    <vt:lpwstr>a36411b6-c86b-474d-9f28-a9a79a66becf</vt:lpwstr>
  </property>
  <property fmtid="{D5CDD505-2E9C-101B-9397-08002B2CF9AE}" pid="19" name="MSIP_Label_a36411b6-c86b-474d-9f28-a9a79a66becf_SiteId">
    <vt:lpwstr>5a8ffcb6-75af-440e-a00a-8abb35673ff9</vt:lpwstr>
  </property>
  <property fmtid="{D5CDD505-2E9C-101B-9397-08002B2CF9AE}" pid="20" name="MSIP_Label_a36411b6-c86b-474d-9f28-a9a79a66becf_ActionId">
    <vt:lpwstr>13c1a30f-d2c7-4355-bfe1-7f824495b703</vt:lpwstr>
  </property>
  <property fmtid="{D5CDD505-2E9C-101B-9397-08002B2CF9AE}" pid="21" name="MSIP_Label_a36411b6-c86b-474d-9f28-a9a79a66becf_ContentBits">
    <vt:lpwstr>2</vt:lpwstr>
  </property>
</Properties>
</file>